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Poppins"/>
      <p:regular r:id="rId45"/>
      <p:bold r:id="rId46"/>
      <p:italic r:id="rId47"/>
      <p:boldItalic r:id="rId48"/>
    </p:embeddedFont>
    <p:embeddedFont>
      <p:font typeface="EB Garamond"/>
      <p:regular r:id="rId49"/>
      <p:bold r:id="rId50"/>
      <p:italic r:id="rId51"/>
      <p:boldItalic r:id="rId52"/>
    </p:embeddedFont>
    <p:embeddedFont>
      <p:font typeface="Poppins Medium"/>
      <p:regular r:id="rId53"/>
      <p:bold r:id="rId54"/>
      <p:italic r:id="rId55"/>
      <p:boldItalic r:id="rId56"/>
    </p:embeddedFont>
    <p:embeddedFont>
      <p:font typeface="Poppins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EBGaramon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oppinsSemiBold-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EBGaramond-italic.fntdata"/><Relationship Id="rId50" Type="http://schemas.openxmlformats.org/officeDocument/2006/relationships/font" Target="fonts/EBGaramond-bold.fntdata"/><Relationship Id="rId53" Type="http://schemas.openxmlformats.org/officeDocument/2006/relationships/font" Target="fonts/PoppinsMedium-regular.fntdata"/><Relationship Id="rId52" Type="http://schemas.openxmlformats.org/officeDocument/2006/relationships/font" Target="fonts/EBGaramond-boldItalic.fntdata"/><Relationship Id="rId11" Type="http://schemas.openxmlformats.org/officeDocument/2006/relationships/slide" Target="slides/slide3.xml"/><Relationship Id="rId55" Type="http://schemas.openxmlformats.org/officeDocument/2006/relationships/font" Target="fonts/PoppinsMedium-italic.fntdata"/><Relationship Id="rId10" Type="http://schemas.openxmlformats.org/officeDocument/2006/relationships/slide" Target="slides/slide2.xml"/><Relationship Id="rId54" Type="http://schemas.openxmlformats.org/officeDocument/2006/relationships/font" Target="fonts/PoppinsMedium-bold.fntdata"/><Relationship Id="rId13" Type="http://schemas.openxmlformats.org/officeDocument/2006/relationships/slide" Target="slides/slide5.xml"/><Relationship Id="rId57" Type="http://schemas.openxmlformats.org/officeDocument/2006/relationships/font" Target="fonts/PoppinsSemiBold-regular.fntdata"/><Relationship Id="rId12" Type="http://schemas.openxmlformats.org/officeDocument/2006/relationships/slide" Target="slides/slide4.xml"/><Relationship Id="rId56" Type="http://schemas.openxmlformats.org/officeDocument/2006/relationships/font" Target="fonts/PoppinsMedium-boldItalic.fntdata"/><Relationship Id="rId15" Type="http://schemas.openxmlformats.org/officeDocument/2006/relationships/slide" Target="slides/slide7.xml"/><Relationship Id="rId59" Type="http://schemas.openxmlformats.org/officeDocument/2006/relationships/font" Target="fonts/PoppinsSemiBold-italic.fntdata"/><Relationship Id="rId14" Type="http://schemas.openxmlformats.org/officeDocument/2006/relationships/slide" Target="slides/slide6.xml"/><Relationship Id="rId58" Type="http://schemas.openxmlformats.org/officeDocument/2006/relationships/font" Target="fonts/PoppinsSemi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Well, as it happens in a good team, we divided the work quite uniformly amongst ourselves giving us the best chance to not only learn and gain the desired knowledge but also, to be able to finish the project and the presentation within the deadline.</a:t>
            </a:r>
            <a:endParaRPr/>
          </a:p>
        </p:txBody>
      </p:sp>
      <p:sp>
        <p:nvSpPr>
          <p:cNvPr id="332" name="Google Shape;3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3 mins	</a:t>
            </a:r>
            <a:endParaRPr/>
          </a:p>
        </p:txBody>
      </p:sp>
      <p:sp>
        <p:nvSpPr>
          <p:cNvPr id="355" name="Google Shape;3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User satisfaction and brand value</a:t>
            </a:r>
            <a:endParaRPr/>
          </a:p>
          <a:p>
            <a:pPr indent="0" lvl="0" marL="0" rtl="0" algn="l">
              <a:lnSpc>
                <a:spcPct val="100000"/>
              </a:lnSpc>
              <a:spcBef>
                <a:spcPts val="0"/>
              </a:spcBef>
              <a:spcAft>
                <a:spcPts val="0"/>
              </a:spcAft>
              <a:buSzPts val="1400"/>
              <a:buNone/>
            </a:pPr>
            <a:r>
              <a:rPr lang="en"/>
              <a:t>Problem Statement</a:t>
            </a:r>
            <a:endParaRPr/>
          </a:p>
        </p:txBody>
      </p:sp>
      <p:sp>
        <p:nvSpPr>
          <p:cNvPr id="363" name="Google Shape;36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4c2a9e8df_109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34c2a9e8df_109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User satisfaction and brand value</a:t>
            </a:r>
            <a:endParaRPr/>
          </a:p>
          <a:p>
            <a:pPr indent="0" lvl="0" marL="0" rtl="0" algn="l">
              <a:lnSpc>
                <a:spcPct val="100000"/>
              </a:lnSpc>
              <a:spcBef>
                <a:spcPts val="0"/>
              </a:spcBef>
              <a:spcAft>
                <a:spcPts val="0"/>
              </a:spcAft>
              <a:buSzPts val="1400"/>
              <a:buNone/>
            </a:pPr>
            <a:r>
              <a:rPr lang="en"/>
              <a:t>Problem Statement</a:t>
            </a:r>
            <a:endParaRPr/>
          </a:p>
        </p:txBody>
      </p:sp>
      <p:sp>
        <p:nvSpPr>
          <p:cNvPr id="370" name="Google Shape;370;g134c2a9e8df_109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5 mins</a:t>
            </a:r>
            <a:endParaRPr/>
          </a:p>
        </p:txBody>
      </p:sp>
      <p:sp>
        <p:nvSpPr>
          <p:cNvPr id="402" name="Google Shape;40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Poppins"/>
              <a:buNone/>
            </a:pPr>
            <a:r>
              <a:rPr lang="en"/>
              <a:t>Implementation -&gt;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p:txBody>
      </p:sp>
      <p:sp>
        <p:nvSpPr>
          <p:cNvPr id="415" name="Google Shape;41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a:p>
            <a:pPr indent="0" lvl="0" marL="0" rtl="0" algn="l">
              <a:lnSpc>
                <a:spcPct val="100000"/>
              </a:lnSpc>
              <a:spcBef>
                <a:spcPts val="0"/>
              </a:spcBef>
              <a:spcAft>
                <a:spcPts val="0"/>
              </a:spcAft>
              <a:buSzPts val="1400"/>
              <a:buNone/>
            </a:pPr>
            <a:r>
              <a:rPr lang="en"/>
              <a:t>Java</a:t>
            </a:r>
            <a:endParaRPr/>
          </a:p>
          <a:p>
            <a:pPr indent="0" lvl="0" marL="0" rtl="0" algn="l">
              <a:lnSpc>
                <a:spcPct val="100000"/>
              </a:lnSpc>
              <a:spcBef>
                <a:spcPts val="0"/>
              </a:spcBef>
              <a:spcAft>
                <a:spcPts val="0"/>
              </a:spcAft>
              <a:buSzPts val="1400"/>
              <a:buNone/>
            </a:pPr>
            <a:r>
              <a:rPr lang="en"/>
              <a:t>Maven</a:t>
            </a:r>
            <a:endParaRPr/>
          </a:p>
          <a:p>
            <a:pPr indent="0" lvl="0" marL="0" rtl="0" algn="l">
              <a:lnSpc>
                <a:spcPct val="100000"/>
              </a:lnSpc>
              <a:spcBef>
                <a:spcPts val="0"/>
              </a:spcBef>
              <a:spcAft>
                <a:spcPts val="0"/>
              </a:spcAft>
              <a:buSzPts val="1400"/>
              <a:buNone/>
            </a:pPr>
            <a:r>
              <a:rPr lang="en"/>
              <a:t>DropWizard</a:t>
            </a:r>
            <a:endParaRPr/>
          </a:p>
          <a:p>
            <a:pPr indent="0" lvl="0" marL="0" rtl="0" algn="l">
              <a:lnSpc>
                <a:spcPct val="100000"/>
              </a:lnSpc>
              <a:spcBef>
                <a:spcPts val="0"/>
              </a:spcBef>
              <a:spcAft>
                <a:spcPts val="0"/>
              </a:spcAft>
              <a:buSzPts val="1400"/>
              <a:buNone/>
            </a:pPr>
            <a:r>
              <a:rPr lang="en"/>
              <a:t>MySQL</a:t>
            </a:r>
            <a:endParaRPr/>
          </a:p>
          <a:p>
            <a:pPr indent="0" lvl="0" marL="0" rtl="0" algn="l">
              <a:lnSpc>
                <a:spcPct val="100000"/>
              </a:lnSpc>
              <a:spcBef>
                <a:spcPts val="0"/>
              </a:spcBef>
              <a:spcAft>
                <a:spcPts val="0"/>
              </a:spcAft>
              <a:buSzPts val="1400"/>
              <a:buNone/>
            </a:pPr>
            <a:r>
              <a:rPr lang="en"/>
              <a:t>Jersey</a:t>
            </a:r>
            <a:endParaRPr/>
          </a:p>
          <a:p>
            <a:pPr indent="0" lvl="0" marL="0" rtl="0" algn="l">
              <a:lnSpc>
                <a:spcPct val="100000"/>
              </a:lnSpc>
              <a:spcBef>
                <a:spcPts val="0"/>
              </a:spcBef>
              <a:spcAft>
                <a:spcPts val="0"/>
              </a:spcAft>
              <a:buSzPts val="1400"/>
              <a:buNone/>
            </a:pPr>
            <a:r>
              <a:rPr lang="en"/>
              <a:t>GitHub</a:t>
            </a:r>
            <a:endParaRPr/>
          </a:p>
          <a:p>
            <a:pPr indent="0" lvl="0" marL="0" rtl="0" algn="l">
              <a:lnSpc>
                <a:spcPct val="100000"/>
              </a:lnSpc>
              <a:spcBef>
                <a:spcPts val="0"/>
              </a:spcBef>
              <a:spcAft>
                <a:spcPts val="0"/>
              </a:spcAft>
              <a:buSzPts val="1400"/>
              <a:buNone/>
            </a:pPr>
            <a:r>
              <a:rPr lang="en"/>
              <a:t>Postman / ARC (Check it)</a:t>
            </a:r>
            <a:endParaRPr/>
          </a:p>
          <a:p>
            <a:pPr indent="0" lvl="0" marL="0" rtl="0" algn="l">
              <a:lnSpc>
                <a:spcPct val="100000"/>
              </a:lnSpc>
              <a:spcBef>
                <a:spcPts val="0"/>
              </a:spcBef>
              <a:spcAft>
                <a:spcPts val="0"/>
              </a:spcAft>
              <a:buSzPts val="1400"/>
              <a:buNone/>
            </a:pPr>
            <a:r>
              <a:rPr lang="en"/>
              <a:t>StarUML / Dia / Lucid Charts</a:t>
            </a:r>
            <a:endParaRPr/>
          </a:p>
          <a:p>
            <a:pPr indent="0" lvl="0" marL="0" rtl="0" algn="l">
              <a:lnSpc>
                <a:spcPct val="100000"/>
              </a:lnSpc>
              <a:spcBef>
                <a:spcPts val="0"/>
              </a:spcBef>
              <a:spcAft>
                <a:spcPts val="0"/>
              </a:spcAft>
              <a:buSzPts val="1400"/>
              <a:buNone/>
            </a:pPr>
            <a:r>
              <a:rPr lang="en"/>
              <a:t>List</a:t>
            </a:r>
            <a:endParaRPr/>
          </a:p>
          <a:p>
            <a:pPr indent="0" lvl="0" marL="0" rtl="0" algn="l">
              <a:lnSpc>
                <a:spcPct val="100000"/>
              </a:lnSpc>
              <a:spcBef>
                <a:spcPts val="0"/>
              </a:spcBef>
              <a:spcAft>
                <a:spcPts val="0"/>
              </a:spcAft>
              <a:buSzPts val="1400"/>
              <a:buNone/>
            </a:pPr>
            <a:r>
              <a:rPr lang="en"/>
              <a:t>Design</a:t>
            </a:r>
            <a:endParaRPr/>
          </a:p>
          <a:p>
            <a:pPr indent="0" lvl="0" marL="0" rtl="0" algn="l">
              <a:lnSpc>
                <a:spcPct val="100000"/>
              </a:lnSpc>
              <a:spcBef>
                <a:spcPts val="0"/>
              </a:spcBef>
              <a:spcAft>
                <a:spcPts val="0"/>
              </a:spcAft>
              <a:buSzPts val="1400"/>
              <a:buNone/>
            </a:pPr>
            <a:r>
              <a:rPr lang="en"/>
              <a:t>Backend</a:t>
            </a:r>
            <a:endParaRPr/>
          </a:p>
          <a:p>
            <a:pPr indent="0" lvl="0" marL="0" rtl="0" algn="l">
              <a:lnSpc>
                <a:spcPct val="100000"/>
              </a:lnSpc>
              <a:spcBef>
                <a:spcPts val="0"/>
              </a:spcBef>
              <a:spcAft>
                <a:spcPts val="0"/>
              </a:spcAft>
              <a:buSzPts val="1400"/>
              <a:buNone/>
            </a:pPr>
            <a:r>
              <a:rPr lang="en"/>
              <a:t>Testing</a:t>
            </a:r>
            <a:endParaRPr/>
          </a:p>
          <a:p>
            <a:pPr indent="0" lvl="0" marL="0" rtl="0" algn="l">
              <a:lnSpc>
                <a:spcPct val="100000"/>
              </a:lnSpc>
              <a:spcBef>
                <a:spcPts val="0"/>
              </a:spcBef>
              <a:spcAft>
                <a:spcPts val="0"/>
              </a:spcAft>
              <a:buSzPts val="1400"/>
              <a:buNone/>
            </a:pPr>
            <a:r>
              <a:rPr lang="en"/>
              <a:t>Tools</a:t>
            </a:r>
            <a:endParaRPr/>
          </a:p>
        </p:txBody>
      </p:sp>
      <p:sp>
        <p:nvSpPr>
          <p:cNvPr id="423" name="Google Shape;42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CHALLENGES </a:t>
            </a:r>
            <a:endParaRPr/>
          </a:p>
          <a:p>
            <a:pPr indent="-298450" lvl="0" marL="457200" rtl="0" algn="l">
              <a:lnSpc>
                <a:spcPct val="100000"/>
              </a:lnSpc>
              <a:spcBef>
                <a:spcPts val="0"/>
              </a:spcBef>
              <a:spcAft>
                <a:spcPts val="0"/>
              </a:spcAft>
              <a:buSzPts val="1100"/>
              <a:buAutoNum type="arabicPeriod"/>
            </a:pPr>
            <a:r>
              <a:rPr lang="en"/>
              <a:t>MAVEN SETUP</a:t>
            </a:r>
            <a:endParaRPr/>
          </a:p>
          <a:p>
            <a:pPr indent="-298450" lvl="0" marL="457200" rtl="0" algn="l">
              <a:lnSpc>
                <a:spcPct val="100000"/>
              </a:lnSpc>
              <a:spcBef>
                <a:spcPts val="0"/>
              </a:spcBef>
              <a:spcAft>
                <a:spcPts val="0"/>
              </a:spcAft>
              <a:buSzPts val="1100"/>
              <a:buAutoNum type="arabicPeriod"/>
            </a:pPr>
            <a:r>
              <a:rPr lang="en"/>
              <a:t>REST API TESTING</a:t>
            </a:r>
            <a:endParaRPr/>
          </a:p>
          <a:p>
            <a:pPr indent="-298450" lvl="0" marL="457200" rtl="0" algn="l">
              <a:lnSpc>
                <a:spcPct val="100000"/>
              </a:lnSpc>
              <a:spcBef>
                <a:spcPts val="0"/>
              </a:spcBef>
              <a:spcAft>
                <a:spcPts val="0"/>
              </a:spcAft>
              <a:buSzPts val="1100"/>
              <a:buAutoNum type="arabicPeriod"/>
            </a:pPr>
            <a:r>
              <a:rPr lang="en"/>
              <a:t>MERGE CONFLICTS</a:t>
            </a:r>
            <a:endParaRPr/>
          </a:p>
          <a:p>
            <a:pPr indent="0" lvl="0" marL="0" rtl="0" algn="l">
              <a:lnSpc>
                <a:spcPct val="100000"/>
              </a:lnSpc>
              <a:spcBef>
                <a:spcPts val="0"/>
              </a:spcBef>
              <a:spcAft>
                <a:spcPts val="0"/>
              </a:spcAft>
              <a:buNone/>
            </a:pPr>
            <a:r>
              <a:rPr lang="en"/>
              <a:t>LEARNINGS</a:t>
            </a:r>
            <a:endParaRPr/>
          </a:p>
          <a:p>
            <a:pPr indent="-298450" lvl="0" marL="457200" rtl="0" algn="l">
              <a:lnSpc>
                <a:spcPct val="100000"/>
              </a:lnSpc>
              <a:spcBef>
                <a:spcPts val="0"/>
              </a:spcBef>
              <a:spcAft>
                <a:spcPts val="0"/>
              </a:spcAft>
              <a:buSzPts val="1100"/>
              <a:buAutoNum type="arabicPeriod"/>
            </a:pPr>
            <a:r>
              <a:rPr lang="en"/>
              <a:t>SDLC CONCEPTS</a:t>
            </a:r>
            <a:endParaRPr/>
          </a:p>
          <a:p>
            <a:pPr indent="-298450" lvl="0" marL="457200" rtl="0" algn="l">
              <a:lnSpc>
                <a:spcPct val="100000"/>
              </a:lnSpc>
              <a:spcBef>
                <a:spcPts val="0"/>
              </a:spcBef>
              <a:spcAft>
                <a:spcPts val="0"/>
              </a:spcAft>
              <a:buSzPts val="1100"/>
              <a:buAutoNum type="arabicPeriod"/>
            </a:pPr>
            <a:r>
              <a:rPr lang="en"/>
              <a:t>MVC ARCHITECTURE</a:t>
            </a:r>
            <a:endParaRPr/>
          </a:p>
          <a:p>
            <a:pPr indent="-298450" lvl="0" marL="457200" rtl="0" algn="l">
              <a:lnSpc>
                <a:spcPct val="100000"/>
              </a:lnSpc>
              <a:spcBef>
                <a:spcPts val="0"/>
              </a:spcBef>
              <a:spcAft>
                <a:spcPts val="0"/>
              </a:spcAft>
              <a:buSzPts val="1100"/>
              <a:buAutoNum type="arabicPeriod"/>
            </a:pPr>
            <a:r>
              <a:rPr lang="en"/>
              <a:t>TESTING APIS</a:t>
            </a:r>
            <a:endParaRPr/>
          </a:p>
        </p:txBody>
      </p:sp>
      <p:sp>
        <p:nvSpPr>
          <p:cNvPr id="459" name="Google Shape;45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4c2a9e8df_5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4c2a9e8df_5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4c2a9e8df_5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4c2a9e8df_5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p:txBody>
      </p:sp>
      <p:sp>
        <p:nvSpPr>
          <p:cNvPr id="481" name="Google Shape;481;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4c2a9e8df_87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134c2a9e8df_87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134c2a9e8df_87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4c2a9e8df_5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4c2a9e8df_5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4c2a9e8df_10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4c2a9e8df_109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4c2a9e8df_10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4c2a9e8df_10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4c2a9e8df_8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4c2a9e8df_8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4c2a9e8df_8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4c2a9e8df_8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4c2a9e8df_109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4c2a9e8df_109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4c2a9e8df_109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4c2a9e8df_109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4c2a9e8df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34c2a9e8df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4c2a9e8df_4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4c2a9e8df_4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4c2a9e8df_4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34c2a9e8df_4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4c2a9e8df_10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4c2a9e8df_10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Highly</a:t>
            </a:r>
            <a:r>
              <a:rPr lang="en"/>
              <a:t> excited to tell you about our journey in developing this project</a:t>
            </a:r>
            <a:endParaRPr/>
          </a:p>
        </p:txBody>
      </p:sp>
      <p:sp>
        <p:nvSpPr>
          <p:cNvPr id="208" name="Google Shape;2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Presented by Anmol Gupta</a:t>
            </a:r>
            <a:endParaRPr/>
          </a:p>
          <a:p>
            <a:pPr indent="0" lvl="0" marL="0" rtl="0" algn="l">
              <a:lnSpc>
                <a:spcPct val="100000"/>
              </a:lnSpc>
              <a:spcBef>
                <a:spcPts val="0"/>
              </a:spcBef>
              <a:spcAft>
                <a:spcPts val="0"/>
              </a:spcAft>
              <a:buSzPts val="1400"/>
              <a:buNone/>
            </a:pPr>
            <a:r>
              <a:rPr lang="en"/>
              <a:t>On Day 1 ,we installed the </a:t>
            </a:r>
            <a:r>
              <a:rPr lang="en"/>
              <a:t>required softwares….IntelliJ,Git,Java.</a:t>
            </a:r>
            <a:endParaRPr/>
          </a:p>
          <a:p>
            <a:pPr indent="0" lvl="0" marL="0" rtl="0" algn="l">
              <a:lnSpc>
                <a:spcPct val="100000"/>
              </a:lnSpc>
              <a:spcBef>
                <a:spcPts val="0"/>
              </a:spcBef>
              <a:spcAft>
                <a:spcPts val="0"/>
              </a:spcAft>
              <a:buSzPts val="1400"/>
              <a:buNone/>
            </a:pPr>
            <a:r>
              <a:rPr lang="en"/>
              <a:t>On Day 2,we started tutorial on basic Unix and Git commands-1 assignment to create a Git repo and teams were created</a:t>
            </a:r>
            <a:endParaRPr/>
          </a:p>
          <a:p>
            <a:pPr indent="0" lvl="0" marL="0" rtl="0" algn="l">
              <a:lnSpc>
                <a:spcPct val="100000"/>
              </a:lnSpc>
              <a:spcBef>
                <a:spcPts val="0"/>
              </a:spcBef>
              <a:spcAft>
                <a:spcPts val="0"/>
              </a:spcAft>
              <a:buSzPts val="1400"/>
              <a:buNone/>
            </a:pPr>
            <a:r>
              <a:rPr lang="en"/>
              <a:t>On Day 3,We met our team and studied SDLC(Software Development Life Cycle) and the UML(Unified Modelling Language) diagrams.</a:t>
            </a:r>
            <a:endParaRPr/>
          </a:p>
          <a:p>
            <a:pPr indent="0" lvl="0" marL="0" rtl="0" algn="l">
              <a:lnSpc>
                <a:spcPct val="100000"/>
              </a:lnSpc>
              <a:spcBef>
                <a:spcPts val="0"/>
              </a:spcBef>
              <a:spcAft>
                <a:spcPts val="0"/>
              </a:spcAft>
              <a:buSzPts val="1400"/>
              <a:buNone/>
            </a:pPr>
            <a:r>
              <a:rPr lang="en"/>
              <a:t>	SDLC-&gt;Waterfall Model,Iterative Model,Spiral Model,Agile Model</a:t>
            </a:r>
            <a:endParaRPr/>
          </a:p>
          <a:p>
            <a:pPr indent="0" lvl="0" marL="0" rtl="0" algn="l">
              <a:lnSpc>
                <a:spcPct val="100000"/>
              </a:lnSpc>
              <a:spcBef>
                <a:spcPts val="0"/>
              </a:spcBef>
              <a:spcAft>
                <a:spcPts val="0"/>
              </a:spcAft>
              <a:buSzPts val="1400"/>
              <a:buNone/>
            </a:pPr>
            <a:r>
              <a:rPr lang="en"/>
              <a:t>	UML DIagrams-Use Case Diagram,Activity Diagrams,Class Diagrams,Sequence Diagrams</a:t>
            </a:r>
            <a:endParaRPr/>
          </a:p>
          <a:p>
            <a:pPr indent="0" lvl="0" marL="0" rtl="0" algn="l">
              <a:lnSpc>
                <a:spcPct val="100000"/>
              </a:lnSpc>
              <a:spcBef>
                <a:spcPts val="0"/>
              </a:spcBef>
              <a:spcAft>
                <a:spcPts val="0"/>
              </a:spcAft>
              <a:buSzPts val="1400"/>
              <a:buNone/>
            </a:pPr>
            <a:r>
              <a:rPr lang="en"/>
              <a:t>On Day 4,We drew Use case and Activity Diagram</a:t>
            </a:r>
            <a:endParaRPr/>
          </a:p>
          <a:p>
            <a:pPr indent="0" lvl="0" marL="0" rtl="0" algn="l">
              <a:lnSpc>
                <a:spcPct val="100000"/>
              </a:lnSpc>
              <a:spcBef>
                <a:spcPts val="0"/>
              </a:spcBef>
              <a:spcAft>
                <a:spcPts val="0"/>
              </a:spcAft>
              <a:buSzPts val="1400"/>
              <a:buNone/>
            </a:pPr>
            <a:r>
              <a:rPr lang="en"/>
              <a:t>On Day 5,We drew Class and Sequence Diagrams</a:t>
            </a:r>
            <a:endParaRPr/>
          </a:p>
          <a:p>
            <a:pPr indent="0" lvl="0" marL="0" rtl="0" algn="l">
              <a:lnSpc>
                <a:spcPct val="100000"/>
              </a:lnSpc>
              <a:spcBef>
                <a:spcPts val="0"/>
              </a:spcBef>
              <a:spcAft>
                <a:spcPts val="0"/>
              </a:spcAft>
              <a:buSzPts val="1400"/>
              <a:buNone/>
            </a:pPr>
            <a:r>
              <a:rPr lang="en"/>
              <a:t>On Day 6,We studied basic Java and POS applications</a:t>
            </a:r>
            <a:endParaRPr/>
          </a:p>
          <a:p>
            <a:pPr indent="0" lvl="0" marL="0" rtl="0" algn="l">
              <a:lnSpc>
                <a:spcPct val="100000"/>
              </a:lnSpc>
              <a:spcBef>
                <a:spcPts val="0"/>
              </a:spcBef>
              <a:spcAft>
                <a:spcPts val="0"/>
              </a:spcAft>
              <a:buSzPts val="1400"/>
              <a:buNone/>
            </a:pPr>
            <a:r>
              <a:rPr lang="en"/>
              <a:t>On Day 7,we added Skeleton of Beans,Services and Applications</a:t>
            </a:r>
            <a:endParaRPr/>
          </a:p>
          <a:p>
            <a:pPr indent="0" lvl="0" marL="0" rtl="0" algn="l">
              <a:lnSpc>
                <a:spcPct val="100000"/>
              </a:lnSpc>
              <a:spcBef>
                <a:spcPts val="0"/>
              </a:spcBef>
              <a:spcAft>
                <a:spcPts val="0"/>
              </a:spcAft>
              <a:buSzPts val="1400"/>
              <a:buNone/>
            </a:pPr>
            <a:r>
              <a:rPr lang="en"/>
              <a:t>On Day 8 and 9,we wrote implementations of all services,beans and applications integrating them with database using JDBC(</a:t>
            </a:r>
            <a:r>
              <a:rPr lang="en" sz="1050">
                <a:solidFill>
                  <a:srgbClr val="4D5156"/>
                </a:solidFill>
                <a:highlight>
                  <a:srgbClr val="FFFFFF"/>
                </a:highlight>
              </a:rPr>
              <a:t>Java Database Connectivity)</a:t>
            </a:r>
            <a:endParaRPr sz="1050">
              <a:solidFill>
                <a:srgbClr val="4D5156"/>
              </a:solidFill>
              <a:highlight>
                <a:srgbClr val="FFFFFF"/>
              </a:highlight>
            </a:endParaRPr>
          </a:p>
          <a:p>
            <a:pPr indent="0" lvl="0" marL="0" rtl="0" algn="l">
              <a:lnSpc>
                <a:spcPct val="100000"/>
              </a:lnSpc>
              <a:spcBef>
                <a:spcPts val="0"/>
              </a:spcBef>
              <a:spcAft>
                <a:spcPts val="0"/>
              </a:spcAft>
              <a:buSzPts val="1400"/>
              <a:buNone/>
            </a:pPr>
            <a:r>
              <a:rPr lang="en" sz="1050">
                <a:solidFill>
                  <a:srgbClr val="4D5156"/>
                </a:solidFill>
                <a:highlight>
                  <a:srgbClr val="FFFFFF"/>
                </a:highlight>
              </a:rPr>
              <a:t>On Day 10,we added Exceptions,created Javadoc and used Java 8 features like for-each</a:t>
            </a:r>
            <a:endParaRPr sz="1050">
              <a:solidFill>
                <a:srgbClr val="4D5156"/>
              </a:solidFill>
              <a:highlight>
                <a:srgbClr val="FFFFFF"/>
              </a:highlight>
            </a:endParaRPr>
          </a:p>
          <a:p>
            <a:pPr indent="0" lvl="0" marL="0" rtl="0" algn="l">
              <a:lnSpc>
                <a:spcPct val="100000"/>
              </a:lnSpc>
              <a:spcBef>
                <a:spcPts val="0"/>
              </a:spcBef>
              <a:spcAft>
                <a:spcPts val="0"/>
              </a:spcAft>
              <a:buSzPts val="1400"/>
              <a:buNone/>
            </a:pPr>
            <a:r>
              <a:rPr lang="en" sz="1050">
                <a:solidFill>
                  <a:srgbClr val="4D5156"/>
                </a:solidFill>
                <a:highlight>
                  <a:srgbClr val="FFFFFF"/>
                </a:highlight>
              </a:rPr>
              <a:t>On Day 11,learnt about RESTful services,Jersey and Dropwizard and used dropwizard to create Restful web services.</a:t>
            </a:r>
            <a:endParaRPr sz="1050">
              <a:solidFill>
                <a:srgbClr val="4D5156"/>
              </a:solidFill>
              <a:highlight>
                <a:srgbClr val="FFFFFF"/>
              </a:highlight>
            </a:endParaRPr>
          </a:p>
        </p:txBody>
      </p:sp>
      <p:sp>
        <p:nvSpPr>
          <p:cNvPr id="215" name="Google Shape;2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How we approached</a:t>
            </a:r>
            <a:endParaRPr/>
          </a:p>
        </p:txBody>
      </p:sp>
      <p:sp>
        <p:nvSpPr>
          <p:cNvPr id="224" name="Google Shape;22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Understanding Requirements using UML diagrams.</a:t>
            </a:r>
            <a:endParaRPr/>
          </a:p>
        </p:txBody>
      </p:sp>
      <p:sp>
        <p:nvSpPr>
          <p:cNvPr id="232" name="Google Shape;2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p:txBody>
      </p:sp>
      <p:sp>
        <p:nvSpPr>
          <p:cNvPr id="325" name="Google Shape;3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 name="Shape 9"/>
        <p:cNvGrpSpPr/>
        <p:nvPr/>
      </p:nvGrpSpPr>
      <p:grpSpPr>
        <a:xfrm>
          <a:off x="0" y="0"/>
          <a:ext cx="0" cy="0"/>
          <a:chOff x="0" y="0"/>
          <a:chExt cx="0" cy="0"/>
        </a:xfrm>
      </p:grpSpPr>
      <p:sp>
        <p:nvSpPr>
          <p:cNvPr id="10" name="Google Shape;10;p2"/>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 name="Google Shape;11;p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ue">
  <p:cSld name="Seize — Blue">
    <p:bg>
      <p:bgPr>
        <a:solidFill>
          <a:schemeClr val="accent2"/>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3"/>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57" name="Google Shape;57;p1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1"/>
        </a:solidFill>
      </p:bgPr>
    </p:bg>
    <p:spTree>
      <p:nvGrpSpPr>
        <p:cNvPr id="58" name="Shape 58"/>
        <p:cNvGrpSpPr/>
        <p:nvPr/>
      </p:nvGrpSpPr>
      <p:grpSpPr>
        <a:xfrm>
          <a:off x="0" y="0"/>
          <a:ext cx="0" cy="0"/>
          <a:chOff x="0" y="0"/>
          <a:chExt cx="0" cy="0"/>
        </a:xfrm>
      </p:grpSpPr>
      <p:sp>
        <p:nvSpPr>
          <p:cNvPr id="59" name="Google Shape;59;p1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bg>
      <p:bgPr>
        <a:solidFill>
          <a:schemeClr val="accent1"/>
        </a:solidFill>
      </p:bgPr>
    </p:bg>
    <p:spTree>
      <p:nvGrpSpPr>
        <p:cNvPr id="61" name="Shape 61"/>
        <p:cNvGrpSpPr/>
        <p:nvPr/>
      </p:nvGrpSpPr>
      <p:grpSpPr>
        <a:xfrm>
          <a:off x="0" y="0"/>
          <a:ext cx="0" cy="0"/>
          <a:chOff x="0" y="0"/>
          <a:chExt cx="0" cy="0"/>
        </a:xfrm>
      </p:grpSpPr>
      <p:sp>
        <p:nvSpPr>
          <p:cNvPr id="62" name="Google Shape;62;p15"/>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5"/>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64" name="Google Shape;64;p1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ack">
  <p:cSld name="Voice — Black">
    <p:bg>
      <p:bgPr>
        <a:solidFill>
          <a:schemeClr val="dk1"/>
        </a:solid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ue">
  <p:cSld name="Voice — Blue">
    <p:bg>
      <p:bgPr>
        <a:solidFill>
          <a:schemeClr val="accent2"/>
        </a:solidFill>
      </p:bgPr>
    </p:bg>
    <p:spTree>
      <p:nvGrpSpPr>
        <p:cNvPr id="68" name="Shape 68"/>
        <p:cNvGrpSpPr/>
        <p:nvPr/>
      </p:nvGrpSpPr>
      <p:grpSpPr>
        <a:xfrm>
          <a:off x="0" y="0"/>
          <a:ext cx="0" cy="0"/>
          <a:chOff x="0" y="0"/>
          <a:chExt cx="0" cy="0"/>
        </a:xfrm>
      </p:grpSpPr>
      <p:sp>
        <p:nvSpPr>
          <p:cNvPr id="69" name="Google Shape;69;p17"/>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ack">
  <p:cSld name="Voice 2 — Black">
    <p:bg>
      <p:bgPr>
        <a:solidFill>
          <a:schemeClr val="dk1"/>
        </a:solidFill>
      </p:bgPr>
    </p:bg>
    <p:spTree>
      <p:nvGrpSpPr>
        <p:cNvPr id="71" name="Shape 71"/>
        <p:cNvGrpSpPr/>
        <p:nvPr/>
      </p:nvGrpSpPr>
      <p:grpSpPr>
        <a:xfrm>
          <a:off x="0" y="0"/>
          <a:ext cx="0" cy="0"/>
          <a:chOff x="0" y="0"/>
          <a:chExt cx="0" cy="0"/>
        </a:xfrm>
      </p:grpSpPr>
      <p:sp>
        <p:nvSpPr>
          <p:cNvPr id="72" name="Google Shape;72;p18"/>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8"/>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74" name="Google Shape;74;p1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Red">
  <p:cSld name="Voice 2 — Red">
    <p:bg>
      <p:bgPr>
        <a:solidFill>
          <a:schemeClr val="accent1"/>
        </a:solidFill>
      </p:bgPr>
    </p:bg>
    <p:spTree>
      <p:nvGrpSpPr>
        <p:cNvPr id="75" name="Shape 75"/>
        <p:cNvGrpSpPr/>
        <p:nvPr/>
      </p:nvGrpSpPr>
      <p:grpSpPr>
        <a:xfrm>
          <a:off x="0" y="0"/>
          <a:ext cx="0" cy="0"/>
          <a:chOff x="0" y="0"/>
          <a:chExt cx="0" cy="0"/>
        </a:xfrm>
      </p:grpSpPr>
      <p:sp>
        <p:nvSpPr>
          <p:cNvPr id="76" name="Google Shape;76;p19"/>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9"/>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78" name="Google Shape;78;p1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ue">
  <p:cSld name="Voice 2 — Blue">
    <p:bg>
      <p:bgPr>
        <a:solidFill>
          <a:schemeClr val="accent2"/>
        </a:solidFill>
      </p:bgPr>
    </p:bg>
    <p:spTree>
      <p:nvGrpSpPr>
        <p:cNvPr id="79" name="Shape 79"/>
        <p:cNvGrpSpPr/>
        <p:nvPr/>
      </p:nvGrpSpPr>
      <p:grpSpPr>
        <a:xfrm>
          <a:off x="0" y="0"/>
          <a:ext cx="0" cy="0"/>
          <a:chOff x="0" y="0"/>
          <a:chExt cx="0" cy="0"/>
        </a:xfrm>
      </p:grpSpPr>
      <p:sp>
        <p:nvSpPr>
          <p:cNvPr id="80" name="Google Shape;80;p20"/>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0"/>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2" name="Google Shape;82;p2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ack">
  <p:cSld name="Campaign — Black">
    <p:bg>
      <p:bgPr>
        <a:solidFill>
          <a:schemeClr val="dk1"/>
        </a:solidFill>
      </p:bgPr>
    </p:bg>
    <p:spTree>
      <p:nvGrpSpPr>
        <p:cNvPr id="83" name="Shape 83"/>
        <p:cNvGrpSpPr/>
        <p:nvPr/>
      </p:nvGrpSpPr>
      <p:grpSpPr>
        <a:xfrm>
          <a:off x="0" y="0"/>
          <a:ext cx="0" cy="0"/>
          <a:chOff x="0" y="0"/>
          <a:chExt cx="0" cy="0"/>
        </a:xfrm>
      </p:grpSpPr>
      <p:sp>
        <p:nvSpPr>
          <p:cNvPr id="84" name="Google Shape;84;p21"/>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5" name="Google Shape;85;p21"/>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2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Red">
  <p:cSld name="Campaign — Red">
    <p:bg>
      <p:bgPr>
        <a:solidFill>
          <a:schemeClr val="accent1"/>
        </a:solidFill>
      </p:bgPr>
    </p:bg>
    <p:spTree>
      <p:nvGrpSpPr>
        <p:cNvPr id="87" name="Shape 87"/>
        <p:cNvGrpSpPr/>
        <p:nvPr/>
      </p:nvGrpSpPr>
      <p:grpSpPr>
        <a:xfrm>
          <a:off x="0" y="0"/>
          <a:ext cx="0" cy="0"/>
          <a:chOff x="0" y="0"/>
          <a:chExt cx="0" cy="0"/>
        </a:xfrm>
      </p:grpSpPr>
      <p:sp>
        <p:nvSpPr>
          <p:cNvPr id="88" name="Google Shape;88;p22"/>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9" name="Google Shape;89;p22"/>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lack 2 lines" type="title">
  <p:cSld name="TITLE">
    <p:bg>
      <p:bgPr>
        <a:solidFill>
          <a:schemeClr val="dk1"/>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514483" y="2076950"/>
            <a:ext cx="8115000" cy="15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000"/>
              <a:buFont typeface="Poppins SemiBold"/>
              <a:buNone/>
              <a:defRPr b="0" i="0" sz="1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3"/>
          <p:cNvSpPr txBox="1"/>
          <p:nvPr>
            <p:ph idx="1" type="subTitle"/>
          </p:nvPr>
        </p:nvSpPr>
        <p:spPr>
          <a:xfrm>
            <a:off x="514483" y="2304999"/>
            <a:ext cx="8115000" cy="861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2600"/>
              <a:buFont typeface="Poppins"/>
              <a:buNone/>
              <a:defRPr b="0" i="0" sz="2600">
                <a:solidFill>
                  <a:schemeClr val="lt1"/>
                </a:solidFill>
                <a:latin typeface="Poppins"/>
                <a:ea typeface="Poppins"/>
                <a:cs typeface="Poppins"/>
                <a:sym typeface="Poppins"/>
              </a:defRPr>
            </a:lvl1pPr>
            <a:lvl2pPr lvl="1" algn="ctr">
              <a:lnSpc>
                <a:spcPct val="157142"/>
              </a:lnSpc>
              <a:spcBef>
                <a:spcPts val="400"/>
              </a:spcBef>
              <a:spcAft>
                <a:spcPts val="0"/>
              </a:spcAft>
              <a:buClr>
                <a:srgbClr val="888888"/>
              </a:buClr>
              <a:buSzPts val="1100"/>
              <a:buNone/>
              <a:defRPr>
                <a:solidFill>
                  <a:srgbClr val="888888"/>
                </a:solidFill>
              </a:defRPr>
            </a:lvl2pPr>
            <a:lvl3pPr lvl="2" algn="ctr">
              <a:lnSpc>
                <a:spcPct val="157142"/>
              </a:lnSpc>
              <a:spcBef>
                <a:spcPts val="400"/>
              </a:spcBef>
              <a:spcAft>
                <a:spcPts val="0"/>
              </a:spcAft>
              <a:buClr>
                <a:srgbClr val="888888"/>
              </a:buClr>
              <a:buSzPts val="1100"/>
              <a:buNone/>
              <a:defRPr>
                <a:solidFill>
                  <a:srgbClr val="888888"/>
                </a:solidFill>
              </a:defRPr>
            </a:lvl3pPr>
            <a:lvl4pPr lvl="3" algn="ctr">
              <a:lnSpc>
                <a:spcPct val="157142"/>
              </a:lnSpc>
              <a:spcBef>
                <a:spcPts val="400"/>
              </a:spcBef>
              <a:spcAft>
                <a:spcPts val="0"/>
              </a:spcAft>
              <a:buClr>
                <a:srgbClr val="888888"/>
              </a:buClr>
              <a:buSzPts val="1100"/>
              <a:buNone/>
              <a:defRPr>
                <a:solidFill>
                  <a:srgbClr val="888888"/>
                </a:solidFill>
              </a:defRPr>
            </a:lvl4pPr>
            <a:lvl5pPr lvl="4" algn="ctr">
              <a:lnSpc>
                <a:spcPct val="157142"/>
              </a:lnSpc>
              <a:spcBef>
                <a:spcPts val="40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5" name="Google Shape;15;p3"/>
          <p:cNvSpPr/>
          <p:nvPr/>
        </p:nvSpPr>
        <p:spPr>
          <a:xfrm>
            <a:off x="7842402" y="1"/>
            <a:ext cx="787209" cy="5143499"/>
          </a:xfrm>
          <a:custGeom>
            <a:rect b="b" l="l" r="r" t="t"/>
            <a:pathLst>
              <a:path extrusionOk="0" h="6857998" w="1049612">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16" name="Google Shape;16;p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ue">
  <p:cSld name="Campaign — Blue">
    <p:bg>
      <p:bgPr>
        <a:solidFill>
          <a:schemeClr val="accent2"/>
        </a:solidFill>
      </p:bgPr>
    </p:bg>
    <p:spTree>
      <p:nvGrpSpPr>
        <p:cNvPr id="91" name="Shape 91"/>
        <p:cNvGrpSpPr/>
        <p:nvPr/>
      </p:nvGrpSpPr>
      <p:grpSpPr>
        <a:xfrm>
          <a:off x="0" y="0"/>
          <a:ext cx="0" cy="0"/>
          <a:chOff x="0" y="0"/>
          <a:chExt cx="0" cy="0"/>
        </a:xfrm>
      </p:grpSpPr>
      <p:sp>
        <p:nvSpPr>
          <p:cNvPr id="92" name="Google Shape;92;p23"/>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93" name="Google Shape;93;p23"/>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ack">
  <p:cSld name="Seize — Black">
    <p:bg>
      <p:bgPr>
        <a:solidFill>
          <a:srgbClr val="262626"/>
        </a:solidFill>
      </p:bgPr>
    </p:bg>
    <p:spTree>
      <p:nvGrpSpPr>
        <p:cNvPr id="95" name="Shape 95"/>
        <p:cNvGrpSpPr/>
        <p:nvPr/>
      </p:nvGrpSpPr>
      <p:grpSpPr>
        <a:xfrm>
          <a:off x="0" y="0"/>
          <a:ext cx="0" cy="0"/>
          <a:chOff x="0" y="0"/>
          <a:chExt cx="0" cy="0"/>
        </a:xfrm>
      </p:grpSpPr>
      <p:sp>
        <p:nvSpPr>
          <p:cNvPr id="96" name="Google Shape;96;p24"/>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4"/>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98" name="Google Shape;98;p2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3" name="Shape 103"/>
        <p:cNvGrpSpPr/>
        <p:nvPr/>
      </p:nvGrpSpPr>
      <p:grpSpPr>
        <a:xfrm>
          <a:off x="0" y="0"/>
          <a:ext cx="0" cy="0"/>
          <a:chOff x="0" y="0"/>
          <a:chExt cx="0" cy="0"/>
        </a:xfrm>
      </p:grpSpPr>
      <p:sp>
        <p:nvSpPr>
          <p:cNvPr id="104" name="Google Shape;104;p2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1">
  <p:cSld name="One Column: Image Right Option 1">
    <p:spTree>
      <p:nvGrpSpPr>
        <p:cNvPr id="105" name="Shape 105"/>
        <p:cNvGrpSpPr/>
        <p:nvPr/>
      </p:nvGrpSpPr>
      <p:grpSpPr>
        <a:xfrm>
          <a:off x="0" y="0"/>
          <a:ext cx="0" cy="0"/>
          <a:chOff x="0" y="0"/>
          <a:chExt cx="0" cy="0"/>
        </a:xfrm>
      </p:grpSpPr>
      <p:sp>
        <p:nvSpPr>
          <p:cNvPr id="106" name="Google Shape;106;p27"/>
          <p:cNvSpPr txBox="1"/>
          <p:nvPr>
            <p:ph type="title"/>
          </p:nvPr>
        </p:nvSpPr>
        <p:spPr>
          <a:xfrm>
            <a:off x="514350" y="514350"/>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27"/>
          <p:cNvSpPr txBox="1"/>
          <p:nvPr>
            <p:ph idx="1" type="body"/>
          </p:nvPr>
        </p:nvSpPr>
        <p:spPr>
          <a:xfrm>
            <a:off x="514350" y="1299755"/>
            <a:ext cx="1803600" cy="33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7"/>
          <p:cNvSpPr/>
          <p:nvPr>
            <p:ph idx="2" type="pic"/>
          </p:nvPr>
        </p:nvSpPr>
        <p:spPr>
          <a:xfrm>
            <a:off x="2614860" y="0"/>
            <a:ext cx="6529200" cy="5143500"/>
          </a:xfrm>
          <a:prstGeom prst="rect">
            <a:avLst/>
          </a:prstGeom>
          <a:solidFill>
            <a:srgbClr val="C1C1C1"/>
          </a:solidFill>
          <a:ln>
            <a:noFill/>
          </a:ln>
        </p:spPr>
      </p:sp>
      <p:sp>
        <p:nvSpPr>
          <p:cNvPr id="109" name="Google Shape;109;p2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2">
  <p:cSld name="One Column: Image Right Option 2">
    <p:spTree>
      <p:nvGrpSpPr>
        <p:cNvPr id="110" name="Shape 110"/>
        <p:cNvGrpSpPr/>
        <p:nvPr/>
      </p:nvGrpSpPr>
      <p:grpSpPr>
        <a:xfrm>
          <a:off x="0" y="0"/>
          <a:ext cx="0" cy="0"/>
          <a:chOff x="0" y="0"/>
          <a:chExt cx="0" cy="0"/>
        </a:xfrm>
      </p:grpSpPr>
      <p:sp>
        <p:nvSpPr>
          <p:cNvPr id="111" name="Google Shape;111;p28"/>
          <p:cNvSpPr/>
          <p:nvPr>
            <p:ph idx="2" type="pic"/>
          </p:nvPr>
        </p:nvSpPr>
        <p:spPr>
          <a:xfrm>
            <a:off x="2335077" y="0"/>
            <a:ext cx="6808800" cy="5143500"/>
          </a:xfrm>
          <a:prstGeom prst="rect">
            <a:avLst/>
          </a:prstGeom>
          <a:solidFill>
            <a:srgbClr val="C1C1C1"/>
          </a:solidFill>
          <a:ln>
            <a:noFill/>
          </a:ln>
        </p:spPr>
      </p:sp>
      <p:sp>
        <p:nvSpPr>
          <p:cNvPr id="112" name="Google Shape;112;p28"/>
          <p:cNvSpPr txBox="1"/>
          <p:nvPr>
            <p:ph type="title"/>
          </p:nvPr>
        </p:nvSpPr>
        <p:spPr>
          <a:xfrm>
            <a:off x="514350" y="2516886"/>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28"/>
          <p:cNvSpPr txBox="1"/>
          <p:nvPr>
            <p:ph idx="1" type="body"/>
          </p:nvPr>
        </p:nvSpPr>
        <p:spPr>
          <a:xfrm>
            <a:off x="514350" y="3302290"/>
            <a:ext cx="1803600" cy="13287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Full Image">
  <p:cSld name="One Column: Full Image">
    <p:spTree>
      <p:nvGrpSpPr>
        <p:cNvPr id="115" name="Shape 115"/>
        <p:cNvGrpSpPr/>
        <p:nvPr/>
      </p:nvGrpSpPr>
      <p:grpSpPr>
        <a:xfrm>
          <a:off x="0" y="0"/>
          <a:ext cx="0" cy="0"/>
          <a:chOff x="0" y="0"/>
          <a:chExt cx="0" cy="0"/>
        </a:xfrm>
      </p:grpSpPr>
      <p:sp>
        <p:nvSpPr>
          <p:cNvPr id="116" name="Google Shape;116;p29"/>
          <p:cNvSpPr/>
          <p:nvPr>
            <p:ph idx="2" type="pic"/>
          </p:nvPr>
        </p:nvSpPr>
        <p:spPr>
          <a:xfrm>
            <a:off x="2286" y="0"/>
            <a:ext cx="9141600" cy="5143500"/>
          </a:xfrm>
          <a:prstGeom prst="rect">
            <a:avLst/>
          </a:prstGeom>
          <a:solidFill>
            <a:srgbClr val="C1C1C1"/>
          </a:solidFill>
          <a:ln>
            <a:noFill/>
          </a:ln>
        </p:spPr>
      </p:sp>
      <p:sp>
        <p:nvSpPr>
          <p:cNvPr id="117" name="Google Shape;117;p29"/>
          <p:cNvSpPr txBox="1"/>
          <p:nvPr>
            <p:ph type="title"/>
          </p:nvPr>
        </p:nvSpPr>
        <p:spPr>
          <a:xfrm>
            <a:off x="514350" y="514350"/>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9"/>
          <p:cNvSpPr txBox="1"/>
          <p:nvPr>
            <p:ph idx="1" type="body"/>
          </p:nvPr>
        </p:nvSpPr>
        <p:spPr>
          <a:xfrm>
            <a:off x="514350" y="1299755"/>
            <a:ext cx="1803600" cy="33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Left">
  <p:cSld name="One Column: Image Left">
    <p:spTree>
      <p:nvGrpSpPr>
        <p:cNvPr id="120" name="Shape 120"/>
        <p:cNvGrpSpPr/>
        <p:nvPr/>
      </p:nvGrpSpPr>
      <p:grpSpPr>
        <a:xfrm>
          <a:off x="0" y="0"/>
          <a:ext cx="0" cy="0"/>
          <a:chOff x="0" y="0"/>
          <a:chExt cx="0" cy="0"/>
        </a:xfrm>
      </p:grpSpPr>
      <p:sp>
        <p:nvSpPr>
          <p:cNvPr id="121" name="Google Shape;121;p30"/>
          <p:cNvSpPr/>
          <p:nvPr>
            <p:ph idx="2" type="pic"/>
          </p:nvPr>
        </p:nvSpPr>
        <p:spPr>
          <a:xfrm>
            <a:off x="0" y="0"/>
            <a:ext cx="4430400" cy="5143500"/>
          </a:xfrm>
          <a:prstGeom prst="rect">
            <a:avLst/>
          </a:prstGeom>
          <a:solidFill>
            <a:srgbClr val="C1C1C1"/>
          </a:solidFill>
          <a:ln>
            <a:noFill/>
          </a:ln>
        </p:spPr>
      </p:sp>
      <p:sp>
        <p:nvSpPr>
          <p:cNvPr id="122" name="Google Shape;122;p30"/>
          <p:cNvSpPr txBox="1"/>
          <p:nvPr>
            <p:ph type="title"/>
          </p:nvPr>
        </p:nvSpPr>
        <p:spPr>
          <a:xfrm>
            <a:off x="4711446"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30"/>
          <p:cNvSpPr txBox="1"/>
          <p:nvPr>
            <p:ph idx="1" type="body"/>
          </p:nvPr>
        </p:nvSpPr>
        <p:spPr>
          <a:xfrm>
            <a:off x="4711446"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3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Left">
  <p:cSld name="Half circle image: Image Left">
    <p:spTree>
      <p:nvGrpSpPr>
        <p:cNvPr id="125" name="Shape 125"/>
        <p:cNvGrpSpPr/>
        <p:nvPr/>
      </p:nvGrpSpPr>
      <p:grpSpPr>
        <a:xfrm>
          <a:off x="0" y="0"/>
          <a:ext cx="0" cy="0"/>
          <a:chOff x="0" y="0"/>
          <a:chExt cx="0" cy="0"/>
        </a:xfrm>
      </p:grpSpPr>
      <p:sp>
        <p:nvSpPr>
          <p:cNvPr id="126" name="Google Shape;126;p3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31"/>
          <p:cNvSpPr/>
          <p:nvPr>
            <p:ph idx="2" type="pic"/>
          </p:nvPr>
        </p:nvSpPr>
        <p:spPr>
          <a:xfrm>
            <a:off x="0" y="0"/>
            <a:ext cx="4432500" cy="5143500"/>
          </a:xfrm>
          <a:prstGeom prst="rect">
            <a:avLst/>
          </a:prstGeom>
          <a:solidFill>
            <a:srgbClr val="C1C1C1"/>
          </a:solidFill>
          <a:ln>
            <a:noFill/>
          </a:ln>
        </p:spPr>
      </p:sp>
      <p:sp>
        <p:nvSpPr>
          <p:cNvPr id="128" name="Google Shape;128;p31"/>
          <p:cNvSpPr txBox="1"/>
          <p:nvPr>
            <p:ph type="title"/>
          </p:nvPr>
        </p:nvSpPr>
        <p:spPr>
          <a:xfrm>
            <a:off x="4711446"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1"/>
          <p:cNvSpPr txBox="1"/>
          <p:nvPr>
            <p:ph idx="1" type="body"/>
          </p:nvPr>
        </p:nvSpPr>
        <p:spPr>
          <a:xfrm>
            <a:off x="4711446"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30" name="Shape 130"/>
        <p:cNvGrpSpPr/>
        <p:nvPr/>
      </p:nvGrpSpPr>
      <p:grpSpPr>
        <a:xfrm>
          <a:off x="0" y="0"/>
          <a:ext cx="0" cy="0"/>
          <a:chOff x="0" y="0"/>
          <a:chExt cx="0" cy="0"/>
        </a:xfrm>
      </p:grpSpPr>
      <p:sp>
        <p:nvSpPr>
          <p:cNvPr id="131" name="Google Shape;131;p3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2"/>
          <p:cNvSpPr/>
          <p:nvPr>
            <p:ph idx="2" type="pic"/>
          </p:nvPr>
        </p:nvSpPr>
        <p:spPr>
          <a:xfrm>
            <a:off x="4711446" y="0"/>
            <a:ext cx="4432500" cy="5143500"/>
          </a:xfrm>
          <a:prstGeom prst="rect">
            <a:avLst/>
          </a:prstGeom>
          <a:solidFill>
            <a:srgbClr val="C1C1C1"/>
          </a:solidFill>
          <a:ln>
            <a:noFill/>
          </a:ln>
        </p:spPr>
      </p:sp>
      <p:sp>
        <p:nvSpPr>
          <p:cNvPr id="133" name="Google Shape;133;p32"/>
          <p:cNvSpPr txBox="1"/>
          <p:nvPr>
            <p:ph type="title"/>
          </p:nvPr>
        </p:nvSpPr>
        <p:spPr>
          <a:xfrm>
            <a:off x="514350"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32"/>
          <p:cNvSpPr txBox="1"/>
          <p:nvPr>
            <p:ph idx="1" type="body"/>
          </p:nvPr>
        </p:nvSpPr>
        <p:spPr>
          <a:xfrm>
            <a:off x="514350"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Two Column Layout">
    <p:spTree>
      <p:nvGrpSpPr>
        <p:cNvPr id="135" name="Shape 135"/>
        <p:cNvGrpSpPr/>
        <p:nvPr/>
      </p:nvGrpSpPr>
      <p:grpSpPr>
        <a:xfrm>
          <a:off x="0" y="0"/>
          <a:ext cx="0" cy="0"/>
          <a:chOff x="0" y="0"/>
          <a:chExt cx="0" cy="0"/>
        </a:xfrm>
      </p:grpSpPr>
      <p:sp>
        <p:nvSpPr>
          <p:cNvPr id="136" name="Google Shape;136;p33"/>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3"/>
          <p:cNvSpPr txBox="1"/>
          <p:nvPr>
            <p:ph idx="1" type="body"/>
          </p:nvPr>
        </p:nvSpPr>
        <p:spPr>
          <a:xfrm>
            <a:off x="514350" y="1637782"/>
            <a:ext cx="8112900" cy="27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33"/>
          <p:cNvSpPr txBox="1"/>
          <p:nvPr>
            <p:ph idx="2" type="subTitle"/>
          </p:nvPr>
        </p:nvSpPr>
        <p:spPr>
          <a:xfrm>
            <a:off x="514350" y="1341638"/>
            <a:ext cx="8112900" cy="1911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39" name="Google Shape;139;p3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7" name="Shape 17"/>
        <p:cNvGrpSpPr/>
        <p:nvPr/>
      </p:nvGrpSpPr>
      <p:grpSpPr>
        <a:xfrm>
          <a:off x="0" y="0"/>
          <a:ext cx="0" cy="0"/>
          <a:chOff x="0" y="0"/>
          <a:chExt cx="0" cy="0"/>
        </a:xfrm>
      </p:grpSpPr>
      <p:sp>
        <p:nvSpPr>
          <p:cNvPr id="18" name="Google Shape;18;p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p:nvPr>
            <p:ph idx="2" type="pic"/>
          </p:nvPr>
        </p:nvSpPr>
        <p:spPr>
          <a:xfrm>
            <a:off x="4711446" y="0"/>
            <a:ext cx="4432500" cy="5143500"/>
          </a:xfrm>
          <a:prstGeom prst="rect">
            <a:avLst/>
          </a:prstGeom>
          <a:solidFill>
            <a:srgbClr val="C1C1C1"/>
          </a:solidFill>
          <a:ln>
            <a:noFill/>
          </a:ln>
        </p:spPr>
      </p:sp>
      <p:sp>
        <p:nvSpPr>
          <p:cNvPr id="20" name="Google Shape;20;p4"/>
          <p:cNvSpPr txBox="1"/>
          <p:nvPr>
            <p:ph type="title"/>
          </p:nvPr>
        </p:nvSpPr>
        <p:spPr>
          <a:xfrm>
            <a:off x="514350" y="665227"/>
            <a:ext cx="3915900" cy="855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4"/>
          <p:cNvSpPr txBox="1"/>
          <p:nvPr>
            <p:ph idx="1" type="body"/>
          </p:nvPr>
        </p:nvSpPr>
        <p:spPr>
          <a:xfrm>
            <a:off x="514350"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800"/>
              </a:spcBef>
              <a:spcAft>
                <a:spcPts val="0"/>
              </a:spcAft>
              <a:buClr>
                <a:schemeClr val="dk1"/>
              </a:buClr>
              <a:buSzPts val="1100"/>
              <a:buFont typeface="Poppins"/>
              <a:buNone/>
              <a:defRPr/>
            </a:lvl1pPr>
            <a:lvl2pPr indent="-317500" lvl="1" marL="914400" algn="l">
              <a:lnSpc>
                <a:spcPct val="122222"/>
              </a:lnSpc>
              <a:spcBef>
                <a:spcPts val="400"/>
              </a:spcBef>
              <a:spcAft>
                <a:spcPts val="0"/>
              </a:spcAft>
              <a:buClr>
                <a:schemeClr val="dk1"/>
              </a:buClr>
              <a:buSzPts val="1400"/>
              <a:buChar char="•"/>
              <a:defRPr/>
            </a:lvl2pPr>
            <a:lvl3pPr indent="-317500" lvl="2" marL="1371600" algn="l">
              <a:lnSpc>
                <a:spcPct val="122222"/>
              </a:lnSpc>
              <a:spcBef>
                <a:spcPts val="400"/>
              </a:spcBef>
              <a:spcAft>
                <a:spcPts val="0"/>
              </a:spcAft>
              <a:buClr>
                <a:schemeClr val="dk1"/>
              </a:buClr>
              <a:buSzPts val="1400"/>
              <a:buChar char="•"/>
              <a:defRPr/>
            </a:lvl3pPr>
            <a:lvl4pPr indent="-317500" lvl="3" marL="1828800" algn="l">
              <a:lnSpc>
                <a:spcPct val="122222"/>
              </a:lnSpc>
              <a:spcBef>
                <a:spcPts val="400"/>
              </a:spcBef>
              <a:spcAft>
                <a:spcPts val="0"/>
              </a:spcAft>
              <a:buClr>
                <a:schemeClr val="dk1"/>
              </a:buClr>
              <a:buSzPts val="1400"/>
              <a:buChar char="•"/>
              <a:defRPr/>
            </a:lvl4pPr>
            <a:lvl5pPr indent="-317500" lvl="4" marL="2286000" algn="l">
              <a:lnSpc>
                <a:spcPct val="122222"/>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hort paragraph">
  <p:cSld name="Title with short paragraph">
    <p:spTree>
      <p:nvGrpSpPr>
        <p:cNvPr id="140" name="Shape 140"/>
        <p:cNvGrpSpPr/>
        <p:nvPr/>
      </p:nvGrpSpPr>
      <p:grpSpPr>
        <a:xfrm>
          <a:off x="0" y="0"/>
          <a:ext cx="0" cy="0"/>
          <a:chOff x="0" y="0"/>
          <a:chExt cx="0" cy="0"/>
        </a:xfrm>
      </p:grpSpPr>
      <p:sp>
        <p:nvSpPr>
          <p:cNvPr id="141" name="Google Shape;141;p34"/>
          <p:cNvSpPr txBox="1"/>
          <p:nvPr>
            <p:ph type="title"/>
          </p:nvPr>
        </p:nvSpPr>
        <p:spPr>
          <a:xfrm>
            <a:off x="514350" y="2146554"/>
            <a:ext cx="2517000" cy="8574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34"/>
          <p:cNvSpPr txBox="1"/>
          <p:nvPr>
            <p:ph idx="1" type="body"/>
          </p:nvPr>
        </p:nvSpPr>
        <p:spPr>
          <a:xfrm>
            <a:off x="4018788" y="1426464"/>
            <a:ext cx="4615500" cy="27432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34"/>
          <p:cNvSpPr txBox="1"/>
          <p:nvPr>
            <p:ph idx="2" type="subTitle"/>
          </p:nvPr>
        </p:nvSpPr>
        <p:spPr>
          <a:xfrm>
            <a:off x="4018788" y="1117854"/>
            <a:ext cx="4615500" cy="1920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44" name="Google Shape;144;p3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45" name="Shape 145"/>
        <p:cNvGrpSpPr/>
        <p:nvPr/>
      </p:nvGrpSpPr>
      <p:grpSpPr>
        <a:xfrm>
          <a:off x="0" y="0"/>
          <a:ext cx="0" cy="0"/>
          <a:chOff x="0" y="0"/>
          <a:chExt cx="0" cy="0"/>
        </a:xfrm>
      </p:grpSpPr>
      <p:sp>
        <p:nvSpPr>
          <p:cNvPr id="146" name="Google Shape;146;p35"/>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5"/>
          <p:cNvSpPr/>
          <p:nvPr>
            <p:ph idx="2" type="chart"/>
          </p:nvPr>
        </p:nvSpPr>
        <p:spPr>
          <a:xfrm>
            <a:off x="514484" y="1354347"/>
            <a:ext cx="8115000" cy="3102000"/>
          </a:xfrm>
          <a:prstGeom prst="rect">
            <a:avLst/>
          </a:prstGeom>
          <a:noFill/>
          <a:ln>
            <a:noFill/>
          </a:ln>
        </p:spPr>
        <p:txBody>
          <a:bodyPr anchorCtr="0" anchor="ctr" bIns="0" lIns="0" spcFirstLastPara="1" rIns="0" wrap="square" tIns="685800">
            <a:noAutofit/>
          </a:bodyPr>
          <a:lstStyle>
            <a:lvl1pPr lvl="0" marR="0" rtl="0" algn="ctr">
              <a:lnSpc>
                <a:spcPct val="157142"/>
              </a:lnSpc>
              <a:spcBef>
                <a:spcPts val="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lvl="1"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lvl="2"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lvl="3"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lvl="4"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48" name="Google Shape;148;p3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9" name="Shape 149"/>
        <p:cNvGrpSpPr/>
        <p:nvPr/>
      </p:nvGrpSpPr>
      <p:grpSpPr>
        <a:xfrm>
          <a:off x="0" y="0"/>
          <a:ext cx="0" cy="0"/>
          <a:chOff x="0" y="0"/>
          <a:chExt cx="0" cy="0"/>
        </a:xfrm>
      </p:grpSpPr>
      <p:sp>
        <p:nvSpPr>
          <p:cNvPr id="150" name="Google Shape;150;p36"/>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3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py">
  <p:cSld name="Logo with Copy">
    <p:spTree>
      <p:nvGrpSpPr>
        <p:cNvPr id="152" name="Shape 152"/>
        <p:cNvGrpSpPr/>
        <p:nvPr/>
      </p:nvGrpSpPr>
      <p:grpSpPr>
        <a:xfrm>
          <a:off x="0" y="0"/>
          <a:ext cx="0" cy="0"/>
          <a:chOff x="0" y="0"/>
          <a:chExt cx="0" cy="0"/>
        </a:xfrm>
      </p:grpSpPr>
      <p:sp>
        <p:nvSpPr>
          <p:cNvPr id="153" name="Google Shape;153;p37"/>
          <p:cNvSpPr txBox="1"/>
          <p:nvPr>
            <p:ph idx="1" type="body"/>
          </p:nvPr>
        </p:nvSpPr>
        <p:spPr>
          <a:xfrm>
            <a:off x="514350" y="822960"/>
            <a:ext cx="2517000" cy="31548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37"/>
          <p:cNvSpPr txBox="1"/>
          <p:nvPr>
            <p:ph idx="2" type="subTitle"/>
          </p:nvPr>
        </p:nvSpPr>
        <p:spPr>
          <a:xfrm>
            <a:off x="514350" y="514350"/>
            <a:ext cx="2517000" cy="1920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55" name="Google Shape;155;p37"/>
          <p:cNvSpPr/>
          <p:nvPr>
            <p:ph idx="3" type="pic"/>
          </p:nvPr>
        </p:nvSpPr>
        <p:spPr>
          <a:xfrm>
            <a:off x="3314700" y="0"/>
            <a:ext cx="5829300" cy="5143500"/>
          </a:xfrm>
          <a:prstGeom prst="rect">
            <a:avLst/>
          </a:prstGeom>
          <a:solidFill>
            <a:srgbClr val="C1C1C1"/>
          </a:solidFill>
          <a:ln>
            <a:noFill/>
          </a:ln>
        </p:spPr>
      </p:sp>
      <p:sp>
        <p:nvSpPr>
          <p:cNvPr id="156" name="Google Shape;156;p3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Full Page">
  <p:cSld name="Logo Full Page">
    <p:spTree>
      <p:nvGrpSpPr>
        <p:cNvPr id="157" name="Shape 157"/>
        <p:cNvGrpSpPr/>
        <p:nvPr/>
      </p:nvGrpSpPr>
      <p:grpSpPr>
        <a:xfrm>
          <a:off x="0" y="0"/>
          <a:ext cx="0" cy="0"/>
          <a:chOff x="0" y="0"/>
          <a:chExt cx="0" cy="0"/>
        </a:xfrm>
      </p:grpSpPr>
      <p:sp>
        <p:nvSpPr>
          <p:cNvPr id="158" name="Google Shape;158;p38"/>
          <p:cNvSpPr/>
          <p:nvPr>
            <p:ph idx="2" type="pic"/>
          </p:nvPr>
        </p:nvSpPr>
        <p:spPr>
          <a:xfrm>
            <a:off x="0" y="0"/>
            <a:ext cx="9141600" cy="5143500"/>
          </a:xfrm>
          <a:prstGeom prst="rect">
            <a:avLst/>
          </a:prstGeom>
          <a:solidFill>
            <a:srgbClr val="C1C1C1"/>
          </a:solidFill>
          <a:ln>
            <a:noFill/>
          </a:ln>
        </p:spPr>
      </p:sp>
      <p:sp>
        <p:nvSpPr>
          <p:cNvPr id="159" name="Google Shape;159;p38"/>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3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Positive" type="blank">
  <p:cSld name="BLANK">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 name="Google Shape;24;p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Negative">
  <p:cSld name="Brand Mark — Negative">
    <p:bg>
      <p:bgPr>
        <a:solidFill>
          <a:schemeClr val="dk1"/>
        </a:solidFill>
      </p:bgPr>
    </p:bg>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32" name="Shape 32"/>
        <p:cNvGrpSpPr/>
        <p:nvPr/>
      </p:nvGrpSpPr>
      <p:grpSpPr>
        <a:xfrm>
          <a:off x="0" y="0"/>
          <a:ext cx="0" cy="0"/>
          <a:chOff x="0" y="0"/>
          <a:chExt cx="0" cy="0"/>
        </a:xfrm>
      </p:grpSpPr>
      <p:sp>
        <p:nvSpPr>
          <p:cNvPr id="33" name="Google Shape;33;p8"/>
          <p:cNvSpPr/>
          <p:nvPr>
            <p:ph idx="2" type="pic"/>
          </p:nvPr>
        </p:nvSpPr>
        <p:spPr>
          <a:xfrm>
            <a:off x="4398264" y="0"/>
            <a:ext cx="4743600" cy="5143500"/>
          </a:xfrm>
          <a:prstGeom prst="rect">
            <a:avLst/>
          </a:prstGeom>
          <a:solidFill>
            <a:srgbClr val="C1C1C1"/>
          </a:solidFill>
          <a:ln>
            <a:noFill/>
          </a:ln>
        </p:spPr>
      </p:sp>
      <p:sp>
        <p:nvSpPr>
          <p:cNvPr id="34" name="Google Shape;34;p8"/>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8"/>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dk1"/>
              </a:buClr>
              <a:buSzPts val="1400"/>
              <a:buAutoNum type="arabicPeriod"/>
              <a:defRPr/>
            </a:lvl1pPr>
            <a:lvl2pPr indent="-317500" lvl="1" marL="914400" algn="l">
              <a:lnSpc>
                <a:spcPct val="200000"/>
              </a:lnSpc>
              <a:spcBef>
                <a:spcPts val="0"/>
              </a:spcBef>
              <a:spcAft>
                <a:spcPts val="0"/>
              </a:spcAft>
              <a:buClr>
                <a:schemeClr val="dk1"/>
              </a:buClr>
              <a:buSzPts val="1400"/>
              <a:buAutoNum type="arabicPeriod"/>
              <a:defRPr/>
            </a:lvl2pPr>
            <a:lvl3pPr indent="-317500" lvl="2" marL="1371600" algn="l">
              <a:lnSpc>
                <a:spcPct val="200000"/>
              </a:lnSpc>
              <a:spcBef>
                <a:spcPts val="0"/>
              </a:spcBef>
              <a:spcAft>
                <a:spcPts val="0"/>
              </a:spcAft>
              <a:buClr>
                <a:schemeClr val="dk1"/>
              </a:buClr>
              <a:buSzPts val="1400"/>
              <a:buAutoNum type="arabicPeriod"/>
              <a:defRPr/>
            </a:lvl3pPr>
            <a:lvl4pPr indent="-317500" lvl="3" marL="1828800" algn="l">
              <a:lnSpc>
                <a:spcPct val="200000"/>
              </a:lnSpc>
              <a:spcBef>
                <a:spcPts val="0"/>
              </a:spcBef>
              <a:spcAft>
                <a:spcPts val="0"/>
              </a:spcAft>
              <a:buClr>
                <a:schemeClr val="dk1"/>
              </a:buClr>
              <a:buSzPts val="1400"/>
              <a:buAutoNum type="arabicPeriod"/>
              <a:defRPr/>
            </a:lvl4pPr>
            <a:lvl5pPr indent="-317500" lvl="4" marL="2286000" algn="l">
              <a:lnSpc>
                <a:spcPct val="200000"/>
              </a:lnSpc>
              <a:spcBef>
                <a:spcPts val="0"/>
              </a:spcBef>
              <a:spcAft>
                <a:spcPts val="0"/>
              </a:spcAft>
              <a:buClr>
                <a:schemeClr val="dk1"/>
              </a:buClr>
              <a:buSzPts val="1400"/>
              <a:buAutoNum type="arabicPerio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Agenda — White">
    <p:spTree>
      <p:nvGrpSpPr>
        <p:cNvPr id="37" name="Shape 37"/>
        <p:cNvGrpSpPr/>
        <p:nvPr/>
      </p:nvGrpSpPr>
      <p:grpSpPr>
        <a:xfrm>
          <a:off x="0" y="0"/>
          <a:ext cx="0" cy="0"/>
          <a:chOff x="0" y="0"/>
          <a:chExt cx="0" cy="0"/>
        </a:xfrm>
      </p:grpSpPr>
      <p:sp>
        <p:nvSpPr>
          <p:cNvPr id="38" name="Google Shape;38;p9"/>
          <p:cNvSpPr txBox="1"/>
          <p:nvPr>
            <p:ph type="ctrTitle"/>
          </p:nvPr>
        </p:nvSpPr>
        <p:spPr>
          <a:xfrm>
            <a:off x="514350" y="500634"/>
            <a:ext cx="81129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9"/>
          <p:cNvSpPr txBox="1"/>
          <p:nvPr>
            <p:ph idx="1" type="body"/>
          </p:nvPr>
        </p:nvSpPr>
        <p:spPr>
          <a:xfrm>
            <a:off x="514350" y="817376"/>
            <a:ext cx="81129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dk1"/>
              </a:buClr>
              <a:buSzPts val="1400"/>
              <a:buAutoNum type="arabicPeriod"/>
              <a:defRPr/>
            </a:lvl1pPr>
            <a:lvl2pPr indent="-317500" lvl="1" marL="914400" algn="l">
              <a:lnSpc>
                <a:spcPct val="200000"/>
              </a:lnSpc>
              <a:spcBef>
                <a:spcPts val="0"/>
              </a:spcBef>
              <a:spcAft>
                <a:spcPts val="0"/>
              </a:spcAft>
              <a:buClr>
                <a:schemeClr val="dk1"/>
              </a:buClr>
              <a:buSzPts val="1400"/>
              <a:buAutoNum type="arabicPeriod"/>
              <a:defRPr/>
            </a:lvl2pPr>
            <a:lvl3pPr indent="-317500" lvl="2" marL="1371600" algn="l">
              <a:lnSpc>
                <a:spcPct val="200000"/>
              </a:lnSpc>
              <a:spcBef>
                <a:spcPts val="0"/>
              </a:spcBef>
              <a:spcAft>
                <a:spcPts val="0"/>
              </a:spcAft>
              <a:buClr>
                <a:schemeClr val="dk1"/>
              </a:buClr>
              <a:buSzPts val="1400"/>
              <a:buAutoNum type="arabicPeriod"/>
              <a:defRPr/>
            </a:lvl3pPr>
            <a:lvl4pPr indent="-317500" lvl="3" marL="1828800" algn="l">
              <a:lnSpc>
                <a:spcPct val="200000"/>
              </a:lnSpc>
              <a:spcBef>
                <a:spcPts val="0"/>
              </a:spcBef>
              <a:spcAft>
                <a:spcPts val="0"/>
              </a:spcAft>
              <a:buClr>
                <a:schemeClr val="dk1"/>
              </a:buClr>
              <a:buSzPts val="1400"/>
              <a:buAutoNum type="arabicPeriod"/>
              <a:defRPr/>
            </a:lvl4pPr>
            <a:lvl5pPr indent="-317500" lvl="4" marL="2286000" algn="l">
              <a:lnSpc>
                <a:spcPct val="200000"/>
              </a:lnSpc>
              <a:spcBef>
                <a:spcPts val="0"/>
              </a:spcBef>
              <a:spcAft>
                <a:spcPts val="0"/>
              </a:spcAft>
              <a:buClr>
                <a:schemeClr val="dk1"/>
              </a:buClr>
              <a:buSzPts val="1400"/>
              <a:buAutoNum type="arabicPerio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10"/>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Clr>
                <a:schemeClr val="dk1"/>
              </a:buClr>
              <a:buSzPts val="3900"/>
              <a:buFont typeface="Poppins Medium"/>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43" name="Google Shape;43;p10"/>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Full Image">
  <p:cSld name="Agenda — Full Image">
    <p:spTree>
      <p:nvGrpSpPr>
        <p:cNvPr id="45" name="Shape 45"/>
        <p:cNvGrpSpPr/>
        <p:nvPr/>
      </p:nvGrpSpPr>
      <p:grpSpPr>
        <a:xfrm>
          <a:off x="0" y="0"/>
          <a:ext cx="0" cy="0"/>
          <a:chOff x="0" y="0"/>
          <a:chExt cx="0" cy="0"/>
        </a:xfrm>
      </p:grpSpPr>
      <p:sp>
        <p:nvSpPr>
          <p:cNvPr id="46" name="Google Shape;46;p11"/>
          <p:cNvSpPr/>
          <p:nvPr>
            <p:ph idx="2" type="pic"/>
          </p:nvPr>
        </p:nvSpPr>
        <p:spPr>
          <a:xfrm>
            <a:off x="2286" y="0"/>
            <a:ext cx="9141600" cy="5143500"/>
          </a:xfrm>
          <a:prstGeom prst="rect">
            <a:avLst/>
          </a:prstGeom>
          <a:solidFill>
            <a:srgbClr val="C1C1C1"/>
          </a:solidFill>
          <a:ln>
            <a:noFill/>
          </a:ln>
        </p:spPr>
      </p:sp>
      <p:sp>
        <p:nvSpPr>
          <p:cNvPr id="47" name="Google Shape;47;p11"/>
          <p:cNvSpPr txBox="1"/>
          <p:nvPr>
            <p:ph type="ctrTitle"/>
          </p:nvPr>
        </p:nvSpPr>
        <p:spPr>
          <a:xfrm>
            <a:off x="514350" y="500634"/>
            <a:ext cx="81129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11"/>
          <p:cNvSpPr txBox="1"/>
          <p:nvPr>
            <p:ph idx="1" type="body"/>
          </p:nvPr>
        </p:nvSpPr>
        <p:spPr>
          <a:xfrm>
            <a:off x="514350" y="817376"/>
            <a:ext cx="81129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lt1"/>
              </a:buClr>
              <a:buSzPts val="1400"/>
              <a:buAutoNum type="arabicPeriod"/>
              <a:defRPr>
                <a:solidFill>
                  <a:schemeClr val="lt1"/>
                </a:solidFill>
              </a:defRPr>
            </a:lvl1pPr>
            <a:lvl2pPr indent="-317500" lvl="1" marL="914400" algn="l">
              <a:lnSpc>
                <a:spcPct val="200000"/>
              </a:lnSpc>
              <a:spcBef>
                <a:spcPts val="0"/>
              </a:spcBef>
              <a:spcAft>
                <a:spcPts val="0"/>
              </a:spcAft>
              <a:buClr>
                <a:schemeClr val="lt1"/>
              </a:buClr>
              <a:buSzPts val="1400"/>
              <a:buAutoNum type="arabicPeriod"/>
              <a:defRPr>
                <a:solidFill>
                  <a:schemeClr val="lt1"/>
                </a:solidFill>
              </a:defRPr>
            </a:lvl2pPr>
            <a:lvl3pPr indent="-317500" lvl="2" marL="1371600" algn="l">
              <a:lnSpc>
                <a:spcPct val="200000"/>
              </a:lnSpc>
              <a:spcBef>
                <a:spcPts val="0"/>
              </a:spcBef>
              <a:spcAft>
                <a:spcPts val="0"/>
              </a:spcAft>
              <a:buClr>
                <a:schemeClr val="lt1"/>
              </a:buClr>
              <a:buSzPts val="1400"/>
              <a:buAutoNum type="arabicPeriod"/>
              <a:defRPr>
                <a:solidFill>
                  <a:schemeClr val="lt1"/>
                </a:solidFill>
              </a:defRPr>
            </a:lvl3pPr>
            <a:lvl4pPr indent="-317500" lvl="3" marL="1828800" algn="l">
              <a:lnSpc>
                <a:spcPct val="200000"/>
              </a:lnSpc>
              <a:spcBef>
                <a:spcPts val="0"/>
              </a:spcBef>
              <a:spcAft>
                <a:spcPts val="0"/>
              </a:spcAft>
              <a:buClr>
                <a:schemeClr val="lt1"/>
              </a:buClr>
              <a:buSzPts val="1400"/>
              <a:buAutoNum type="arabicPeriod"/>
              <a:defRPr>
                <a:solidFill>
                  <a:schemeClr val="lt1"/>
                </a:solidFill>
              </a:defRPr>
            </a:lvl4pPr>
            <a:lvl5pPr indent="-317500" lvl="4" marL="2286000" algn="l">
              <a:lnSpc>
                <a:spcPct val="200000"/>
              </a:lnSpc>
              <a:spcBef>
                <a:spcPts val="0"/>
              </a:spcBef>
              <a:spcAft>
                <a:spcPts val="0"/>
              </a:spcAft>
              <a:buClr>
                <a:schemeClr val="lt1"/>
              </a:buClr>
              <a:buSzPts val="1400"/>
              <a:buAutoNum type="arabicPeriod"/>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1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theme" Target="../theme/theme5.xml"/><Relationship Id="rId12" Type="http://schemas.openxmlformats.org/officeDocument/2006/relationships/slideLayout" Target="../slideLayouts/slideLayout21.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1.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514350" y="1371600"/>
            <a:ext cx="8112900" cy="30861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80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indent="-298450" lvl="1" marL="9144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indent="-298450" lvl="2" marL="13716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indent="-298450" lvl="3" marL="18288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indent="-298450" lvl="4" marL="22860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orient="horz" pos="2916">
          <p15:clr>
            <a:srgbClr val="F26B43"/>
          </p15:clr>
        </p15:guide>
        <p15:guide id="5" pos="576">
          <p15:clr>
            <a:srgbClr val="F26B43"/>
          </p15:clr>
        </p15:guide>
        <p15:guide id="6" pos="756">
          <p15:clr>
            <a:srgbClr val="F26B43"/>
          </p15:clr>
        </p15:guide>
        <p15:guide id="7" pos="1026">
          <p15:clr>
            <a:srgbClr val="F26B43"/>
          </p15:clr>
        </p15:guide>
        <p15:guide id="8" pos="1206">
          <p15:clr>
            <a:srgbClr val="F26B43"/>
          </p15:clr>
        </p15:guide>
        <p15:guide id="9" pos="1458">
          <p15:clr>
            <a:srgbClr val="F26B43"/>
          </p15:clr>
        </p15:guide>
        <p15:guide id="10" pos="1656">
          <p15:clr>
            <a:srgbClr val="F26B43"/>
          </p15:clr>
        </p15:guide>
        <p15:guide id="11" pos="1890">
          <p15:clr>
            <a:srgbClr val="F26B43"/>
          </p15:clr>
        </p15:guide>
        <p15:guide id="12" pos="2088">
          <p15:clr>
            <a:srgbClr val="F26B43"/>
          </p15:clr>
        </p15:guide>
        <p15:guide id="13" pos="2340">
          <p15:clr>
            <a:srgbClr val="F26B43"/>
          </p15:clr>
        </p15:guide>
        <p15:guide id="14" pos="2538">
          <p15:clr>
            <a:srgbClr val="F26B43"/>
          </p15:clr>
        </p15:guide>
        <p15:guide id="15" pos="2772">
          <p15:clr>
            <a:srgbClr val="F26B43"/>
          </p15:clr>
        </p15:guide>
        <p15:guide id="16" pos="2970">
          <p15:clr>
            <a:srgbClr val="F26B43"/>
          </p15:clr>
        </p15:guide>
        <p15:guide id="17" pos="3222">
          <p15:clr>
            <a:srgbClr val="F26B43"/>
          </p15:clr>
        </p15:guide>
        <p15:guide id="18" pos="3420">
          <p15:clr>
            <a:srgbClr val="F26B43"/>
          </p15:clr>
        </p15:guide>
        <p15:guide id="19" pos="3654">
          <p15:clr>
            <a:srgbClr val="F26B43"/>
          </p15:clr>
        </p15:guide>
        <p15:guide id="20" pos="3852">
          <p15:clr>
            <a:srgbClr val="F26B43"/>
          </p15:clr>
        </p15:guide>
        <p15:guide id="21" pos="4104">
          <p15:clr>
            <a:srgbClr val="F26B43"/>
          </p15:clr>
        </p15:guide>
        <p15:guide id="22" pos="4302">
          <p15:clr>
            <a:srgbClr val="F26B43"/>
          </p15:clr>
        </p15:guide>
        <p15:guide id="23" pos="4554">
          <p15:clr>
            <a:srgbClr val="F26B43"/>
          </p15:clr>
        </p15:guide>
        <p15:guide id="24" pos="4734">
          <p15:clr>
            <a:srgbClr val="F26B43"/>
          </p15:clr>
        </p15:guide>
        <p15:guide id="25" pos="4986">
          <p15:clr>
            <a:srgbClr val="F26B43"/>
          </p15:clr>
        </p15:guide>
        <p15:guide id="26" pos="51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7"/>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317500" lvl="0" marL="4572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1pPr>
            <a:lvl2pPr indent="-317500" lvl="1" marL="9144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2pPr>
            <a:lvl3pPr indent="-317500" lvl="2" marL="13716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3pPr>
            <a:lvl4pPr indent="-317500" lvl="3" marL="18288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4pPr>
            <a:lvl5pPr indent="-317500" lvl="4" marL="22860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31" name="Google Shape;31;p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2"/>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2"/>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317500" lvl="0" marL="4572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1pPr>
            <a:lvl2pPr indent="-317500" lvl="1" marL="9144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2pPr>
            <a:lvl3pPr indent="-317500" lvl="2" marL="13716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3pPr>
            <a:lvl4pPr indent="-317500" lvl="3" marL="18288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4pPr>
            <a:lvl5pPr indent="-317500" lvl="4" marL="22860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53" name="Google Shape;53;p1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5"/>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indent="-298450" lvl="1" marL="9144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indent="-298450" lvl="2" marL="13716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indent="-298450" lvl="3" marL="18288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indent="-298450" lvl="4" marL="22860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02" name="Google Shape;102;p2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10.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8.jpg"/><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9.jpg"/><Relationship Id="rId9" Type="http://schemas.openxmlformats.org/officeDocument/2006/relationships/image" Target="../media/image7.jpg"/><Relationship Id="rId5" Type="http://schemas.openxmlformats.org/officeDocument/2006/relationships/image" Target="../media/image6.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jpg"/><Relationship Id="rId5" Type="http://schemas.openxmlformats.org/officeDocument/2006/relationships/image" Target="../media/image8.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6.png"/><Relationship Id="rId13" Type="http://schemas.openxmlformats.org/officeDocument/2006/relationships/image" Target="../media/image34.png"/><Relationship Id="rId12"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1.png"/><Relationship Id="rId9" Type="http://schemas.openxmlformats.org/officeDocument/2006/relationships/image" Target="../media/image28.png"/><Relationship Id="rId15" Type="http://schemas.openxmlformats.org/officeDocument/2006/relationships/image" Target="../media/image38.png"/><Relationship Id="rId14" Type="http://schemas.openxmlformats.org/officeDocument/2006/relationships/image" Target="../media/image35.png"/><Relationship Id="rId16" Type="http://schemas.openxmlformats.org/officeDocument/2006/relationships/image" Target="../media/image40.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9"/>
          <p:cNvPicPr preferRelativeResize="0"/>
          <p:nvPr/>
        </p:nvPicPr>
        <p:blipFill rotWithShape="1">
          <a:blip r:embed="rId3">
            <a:alphaModFix/>
          </a:blip>
          <a:srcRect b="0" l="0" r="0" t="0"/>
          <a:stretch/>
        </p:blipFill>
        <p:spPr>
          <a:xfrm>
            <a:off x="1731325" y="1338225"/>
            <a:ext cx="5338450" cy="3389700"/>
          </a:xfrm>
          <a:prstGeom prst="rect">
            <a:avLst/>
          </a:prstGeom>
          <a:noFill/>
          <a:ln>
            <a:noFill/>
          </a:ln>
        </p:spPr>
      </p:pic>
      <p:sp>
        <p:nvSpPr>
          <p:cNvPr id="167" name="Google Shape;167;p39"/>
          <p:cNvSpPr txBox="1"/>
          <p:nvPr/>
        </p:nvSpPr>
        <p:spPr>
          <a:xfrm>
            <a:off x="651000" y="647250"/>
            <a:ext cx="78420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i="0" lang="en" sz="4200" u="none" cap="none" strike="noStrike">
                <a:solidFill>
                  <a:srgbClr val="0078C4"/>
                </a:solidFill>
                <a:latin typeface="Poppins Medium"/>
                <a:ea typeface="Poppins Medium"/>
                <a:cs typeface="Poppins Medium"/>
                <a:sym typeface="Poppins Medium"/>
              </a:rPr>
              <a:t>Course </a:t>
            </a:r>
            <a:r>
              <a:rPr lang="en" sz="4200">
                <a:solidFill>
                  <a:srgbClr val="0078C4"/>
                </a:solidFill>
                <a:latin typeface="Poppins Medium"/>
                <a:ea typeface="Poppins Medium"/>
                <a:cs typeface="Poppins Medium"/>
                <a:sym typeface="Poppins Medium"/>
              </a:rPr>
              <a:t>Registration</a:t>
            </a:r>
            <a:r>
              <a:rPr i="0" lang="en" sz="4200" u="none" cap="none" strike="noStrike">
                <a:solidFill>
                  <a:srgbClr val="0078C4"/>
                </a:solidFill>
                <a:latin typeface="Poppins Medium"/>
                <a:ea typeface="Poppins Medium"/>
                <a:cs typeface="Poppins Medium"/>
                <a:sym typeface="Poppins Medium"/>
              </a:rPr>
              <a:t> System</a:t>
            </a:r>
            <a:endParaRPr i="0" sz="4200" u="none" cap="none" strike="noStrike">
              <a:solidFill>
                <a:srgbClr val="0078C4"/>
              </a:solidFill>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3800"/>
              <a:buFont typeface="Arial"/>
              <a:buNone/>
            </a:pPr>
            <a:r>
              <a:rPr lang="en" sz="4200">
                <a:solidFill>
                  <a:srgbClr val="0078C4"/>
                </a:solidFill>
                <a:latin typeface="Poppins Medium"/>
                <a:ea typeface="Poppins Medium"/>
                <a:cs typeface="Poppins Medium"/>
                <a:sym typeface="Poppins Medium"/>
              </a:rPr>
              <a:t>GROUP 8</a:t>
            </a:r>
            <a:endParaRPr sz="4200">
              <a:solidFill>
                <a:srgbClr val="0078C4"/>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nvSpPr>
        <p:spPr>
          <a:xfrm>
            <a:off x="707076" y="202370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Akshat Gupta</a:t>
            </a:r>
            <a:endParaRPr b="0" i="0" sz="1100" u="none" cap="none" strike="noStrike">
              <a:solidFill>
                <a:srgbClr val="000000"/>
              </a:solidFill>
              <a:latin typeface="Arial"/>
              <a:ea typeface="Arial"/>
              <a:cs typeface="Arial"/>
              <a:sym typeface="Arial"/>
            </a:endParaRPr>
          </a:p>
        </p:txBody>
      </p:sp>
      <p:sp>
        <p:nvSpPr>
          <p:cNvPr id="335" name="Google Shape;335;p48"/>
          <p:cNvSpPr txBox="1"/>
          <p:nvPr/>
        </p:nvSpPr>
        <p:spPr>
          <a:xfrm>
            <a:off x="4941050" y="2079626"/>
            <a:ext cx="1496700" cy="269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Paras Joshi</a:t>
            </a:r>
            <a:endParaRPr b="0" i="0" sz="1100" u="none" cap="none" strike="noStrike">
              <a:solidFill>
                <a:srgbClr val="000000"/>
              </a:solidFill>
              <a:latin typeface="Arial"/>
              <a:ea typeface="Arial"/>
              <a:cs typeface="Arial"/>
              <a:sym typeface="Arial"/>
            </a:endParaRPr>
          </a:p>
        </p:txBody>
      </p:sp>
      <p:pic>
        <p:nvPicPr>
          <p:cNvPr id="336" name="Google Shape;336;p48"/>
          <p:cNvPicPr preferRelativeResize="0"/>
          <p:nvPr/>
        </p:nvPicPr>
        <p:blipFill rotWithShape="1">
          <a:blip r:embed="rId3">
            <a:alphaModFix/>
          </a:blip>
          <a:srcRect b="0" l="9579" r="9579" t="0"/>
          <a:stretch/>
        </p:blipFill>
        <p:spPr>
          <a:xfrm>
            <a:off x="4801250" y="341600"/>
            <a:ext cx="1719600" cy="1719600"/>
          </a:xfrm>
          <a:prstGeom prst="ellipse">
            <a:avLst/>
          </a:prstGeom>
          <a:noFill/>
          <a:ln cap="flat" cmpd="sng" w="9525">
            <a:solidFill>
              <a:srgbClr val="FF0000"/>
            </a:solidFill>
            <a:prstDash val="solid"/>
            <a:round/>
            <a:headEnd len="sm" w="sm" type="none"/>
            <a:tailEnd len="sm" w="sm" type="none"/>
          </a:ln>
        </p:spPr>
      </p:pic>
      <p:pic>
        <p:nvPicPr>
          <p:cNvPr id="337" name="Google Shape;337;p48"/>
          <p:cNvPicPr preferRelativeResize="0"/>
          <p:nvPr/>
        </p:nvPicPr>
        <p:blipFill rotWithShape="1">
          <a:blip r:embed="rId4">
            <a:alphaModFix/>
          </a:blip>
          <a:srcRect b="20306" l="-920" r="919" t="0"/>
          <a:stretch/>
        </p:blipFill>
        <p:spPr>
          <a:xfrm>
            <a:off x="6829416" y="341600"/>
            <a:ext cx="1719600" cy="1730100"/>
          </a:xfrm>
          <a:prstGeom prst="ellipse">
            <a:avLst/>
          </a:prstGeom>
          <a:noFill/>
          <a:ln cap="flat" cmpd="sng" w="9525">
            <a:solidFill>
              <a:srgbClr val="FF0000"/>
            </a:solidFill>
            <a:prstDash val="solid"/>
            <a:round/>
            <a:headEnd len="sm" w="sm" type="none"/>
            <a:tailEnd len="sm" w="sm" type="none"/>
          </a:ln>
        </p:spPr>
      </p:pic>
      <p:sp>
        <p:nvSpPr>
          <p:cNvPr id="338" name="Google Shape;338;p48"/>
          <p:cNvSpPr txBox="1"/>
          <p:nvPr/>
        </p:nvSpPr>
        <p:spPr>
          <a:xfrm>
            <a:off x="6940874" y="20792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Avani Singh</a:t>
            </a:r>
            <a:endParaRPr b="0" i="0" sz="1100" u="none" cap="none" strike="noStrike">
              <a:solidFill>
                <a:srgbClr val="000000"/>
              </a:solidFill>
              <a:latin typeface="Arial"/>
              <a:ea typeface="Arial"/>
              <a:cs typeface="Arial"/>
              <a:sym typeface="Arial"/>
            </a:endParaRPr>
          </a:p>
        </p:txBody>
      </p:sp>
      <p:sp>
        <p:nvSpPr>
          <p:cNvPr id="339" name="Google Shape;339;p48"/>
          <p:cNvSpPr txBox="1"/>
          <p:nvPr/>
        </p:nvSpPr>
        <p:spPr>
          <a:xfrm>
            <a:off x="74068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Rupesh Kumar Pallai</a:t>
            </a:r>
            <a:endParaRPr b="0" i="0" sz="1100" u="none" cap="none" strike="noStrike">
              <a:solidFill>
                <a:srgbClr val="000000"/>
              </a:solidFill>
              <a:latin typeface="Arial"/>
              <a:ea typeface="Arial"/>
              <a:cs typeface="Arial"/>
              <a:sym typeface="Arial"/>
            </a:endParaRPr>
          </a:p>
        </p:txBody>
      </p:sp>
      <p:sp>
        <p:nvSpPr>
          <p:cNvPr id="340" name="Google Shape;340;p48"/>
          <p:cNvSpPr txBox="1"/>
          <p:nvPr/>
        </p:nvSpPr>
        <p:spPr>
          <a:xfrm>
            <a:off x="56542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Anmol Gupta</a:t>
            </a:r>
            <a:endParaRPr b="0" i="0" sz="1100" u="none" cap="none" strike="noStrike">
              <a:solidFill>
                <a:srgbClr val="000000"/>
              </a:solidFill>
              <a:latin typeface="Arial"/>
              <a:ea typeface="Arial"/>
              <a:cs typeface="Arial"/>
              <a:sym typeface="Arial"/>
            </a:endParaRPr>
          </a:p>
        </p:txBody>
      </p:sp>
      <p:sp>
        <p:nvSpPr>
          <p:cNvPr id="341" name="Google Shape;341;p48"/>
          <p:cNvSpPr txBox="1"/>
          <p:nvPr/>
        </p:nvSpPr>
        <p:spPr>
          <a:xfrm>
            <a:off x="39016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Karan Karhale</a:t>
            </a:r>
            <a:endParaRPr b="0" i="0" sz="1100" u="none" cap="none" strike="noStrike">
              <a:solidFill>
                <a:srgbClr val="000000"/>
              </a:solidFill>
              <a:latin typeface="Arial"/>
              <a:ea typeface="Arial"/>
              <a:cs typeface="Arial"/>
              <a:sym typeface="Arial"/>
            </a:endParaRPr>
          </a:p>
        </p:txBody>
      </p:sp>
      <p:sp>
        <p:nvSpPr>
          <p:cNvPr id="342" name="Google Shape;342;p48"/>
          <p:cNvSpPr txBox="1"/>
          <p:nvPr/>
        </p:nvSpPr>
        <p:spPr>
          <a:xfrm>
            <a:off x="20728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Ritesh Parmar</a:t>
            </a:r>
            <a:endParaRPr b="0" i="0" sz="1100" u="none" cap="none" strike="noStrike">
              <a:solidFill>
                <a:srgbClr val="000000"/>
              </a:solidFill>
              <a:latin typeface="Arial"/>
              <a:ea typeface="Arial"/>
              <a:cs typeface="Arial"/>
              <a:sym typeface="Arial"/>
            </a:endParaRPr>
          </a:p>
        </p:txBody>
      </p:sp>
      <p:sp>
        <p:nvSpPr>
          <p:cNvPr id="343" name="Google Shape;343;p48"/>
          <p:cNvSpPr txBox="1"/>
          <p:nvPr/>
        </p:nvSpPr>
        <p:spPr>
          <a:xfrm>
            <a:off x="244025" y="4391751"/>
            <a:ext cx="1496700" cy="45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Srijan Sarkar</a:t>
            </a:r>
            <a:endParaRPr b="0" i="0" sz="1100" u="none" cap="none" strike="noStrike">
              <a:solidFill>
                <a:srgbClr val="000000"/>
              </a:solidFill>
              <a:latin typeface="Arial"/>
              <a:ea typeface="Arial"/>
              <a:cs typeface="Arial"/>
              <a:sym typeface="Arial"/>
            </a:endParaRPr>
          </a:p>
        </p:txBody>
      </p:sp>
      <p:pic>
        <p:nvPicPr>
          <p:cNvPr id="344" name="Google Shape;344;p48"/>
          <p:cNvPicPr preferRelativeResize="0"/>
          <p:nvPr/>
        </p:nvPicPr>
        <p:blipFill>
          <a:blip r:embed="rId5">
            <a:alphaModFix/>
          </a:blip>
          <a:stretch>
            <a:fillRect/>
          </a:stretch>
        </p:blipFill>
        <p:spPr>
          <a:xfrm>
            <a:off x="5562300" y="2508834"/>
            <a:ext cx="1668450" cy="1698716"/>
          </a:xfrm>
          <a:prstGeom prst="rect">
            <a:avLst/>
          </a:prstGeom>
          <a:noFill/>
          <a:ln>
            <a:noFill/>
          </a:ln>
        </p:spPr>
      </p:pic>
      <p:pic>
        <p:nvPicPr>
          <p:cNvPr id="345" name="Google Shape;345;p48"/>
          <p:cNvPicPr preferRelativeResize="0"/>
          <p:nvPr/>
        </p:nvPicPr>
        <p:blipFill>
          <a:blip r:embed="rId6">
            <a:alphaModFix/>
          </a:blip>
          <a:stretch>
            <a:fillRect/>
          </a:stretch>
        </p:blipFill>
        <p:spPr>
          <a:xfrm>
            <a:off x="35950" y="2562050"/>
            <a:ext cx="1829699" cy="1829699"/>
          </a:xfrm>
          <a:prstGeom prst="rect">
            <a:avLst/>
          </a:prstGeom>
          <a:noFill/>
          <a:ln>
            <a:noFill/>
          </a:ln>
        </p:spPr>
      </p:pic>
      <p:pic>
        <p:nvPicPr>
          <p:cNvPr id="346" name="Google Shape;346;p48"/>
          <p:cNvPicPr preferRelativeResize="0"/>
          <p:nvPr/>
        </p:nvPicPr>
        <p:blipFill>
          <a:blip r:embed="rId7">
            <a:alphaModFix/>
          </a:blip>
          <a:stretch>
            <a:fillRect/>
          </a:stretch>
        </p:blipFill>
        <p:spPr>
          <a:xfrm>
            <a:off x="7347450" y="2562050"/>
            <a:ext cx="1668449" cy="1668449"/>
          </a:xfrm>
          <a:prstGeom prst="rect">
            <a:avLst/>
          </a:prstGeom>
          <a:noFill/>
          <a:ln>
            <a:noFill/>
          </a:ln>
        </p:spPr>
      </p:pic>
      <p:pic>
        <p:nvPicPr>
          <p:cNvPr id="347" name="Google Shape;347;p48"/>
          <p:cNvPicPr preferRelativeResize="0"/>
          <p:nvPr/>
        </p:nvPicPr>
        <p:blipFill>
          <a:blip r:embed="rId8">
            <a:alphaModFix/>
          </a:blip>
          <a:stretch>
            <a:fillRect/>
          </a:stretch>
        </p:blipFill>
        <p:spPr>
          <a:xfrm>
            <a:off x="3815750" y="2591600"/>
            <a:ext cx="1668449" cy="1668449"/>
          </a:xfrm>
          <a:prstGeom prst="rect">
            <a:avLst/>
          </a:prstGeom>
          <a:noFill/>
          <a:ln>
            <a:noFill/>
          </a:ln>
        </p:spPr>
      </p:pic>
      <p:pic>
        <p:nvPicPr>
          <p:cNvPr id="348" name="Google Shape;348;p48"/>
          <p:cNvPicPr preferRelativeResize="0"/>
          <p:nvPr/>
        </p:nvPicPr>
        <p:blipFill>
          <a:blip r:embed="rId9">
            <a:alphaModFix/>
          </a:blip>
          <a:stretch>
            <a:fillRect/>
          </a:stretch>
        </p:blipFill>
        <p:spPr>
          <a:xfrm>
            <a:off x="580025" y="270650"/>
            <a:ext cx="1719601" cy="1719601"/>
          </a:xfrm>
          <a:prstGeom prst="rect">
            <a:avLst/>
          </a:prstGeom>
          <a:noFill/>
          <a:ln>
            <a:noFill/>
          </a:ln>
        </p:spPr>
      </p:pic>
      <p:pic>
        <p:nvPicPr>
          <p:cNvPr id="349" name="Google Shape;349;p48"/>
          <p:cNvPicPr preferRelativeResize="0"/>
          <p:nvPr/>
        </p:nvPicPr>
        <p:blipFill rotWithShape="1">
          <a:blip r:embed="rId10">
            <a:alphaModFix/>
          </a:blip>
          <a:srcRect b="17650" l="0" r="0" t="6889"/>
          <a:stretch/>
        </p:blipFill>
        <p:spPr>
          <a:xfrm>
            <a:off x="2709536" y="265388"/>
            <a:ext cx="1719600" cy="1730100"/>
          </a:xfrm>
          <a:prstGeom prst="ellipse">
            <a:avLst/>
          </a:prstGeom>
          <a:noFill/>
          <a:ln cap="flat" cmpd="sng" w="9525">
            <a:solidFill>
              <a:srgbClr val="FF0000"/>
            </a:solidFill>
            <a:prstDash val="solid"/>
            <a:round/>
            <a:headEnd len="sm" w="sm" type="none"/>
            <a:tailEnd len="sm" w="sm" type="none"/>
          </a:ln>
        </p:spPr>
      </p:pic>
      <p:pic>
        <p:nvPicPr>
          <p:cNvPr id="350" name="Google Shape;350;p48"/>
          <p:cNvPicPr preferRelativeResize="0"/>
          <p:nvPr/>
        </p:nvPicPr>
        <p:blipFill rotWithShape="1">
          <a:blip r:embed="rId11">
            <a:alphaModFix/>
          </a:blip>
          <a:srcRect b="0" l="308" r="298" t="0"/>
          <a:stretch/>
        </p:blipFill>
        <p:spPr>
          <a:xfrm>
            <a:off x="1980911" y="2531213"/>
            <a:ext cx="1719600" cy="1730100"/>
          </a:xfrm>
          <a:prstGeom prst="ellipse">
            <a:avLst/>
          </a:prstGeom>
          <a:noFill/>
          <a:ln cap="flat" cmpd="sng" w="9525">
            <a:solidFill>
              <a:srgbClr val="FF0000"/>
            </a:solidFill>
            <a:prstDash val="solid"/>
            <a:round/>
            <a:headEnd len="sm" w="sm" type="none"/>
            <a:tailEnd len="sm" w="sm" type="none"/>
          </a:ln>
        </p:spPr>
      </p:pic>
      <p:sp>
        <p:nvSpPr>
          <p:cNvPr id="351" name="Google Shape;351;p48"/>
          <p:cNvSpPr txBox="1"/>
          <p:nvPr/>
        </p:nvSpPr>
        <p:spPr>
          <a:xfrm>
            <a:off x="2814875" y="2006725"/>
            <a:ext cx="1614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n" sz="1500">
                <a:solidFill>
                  <a:schemeClr val="dk1"/>
                </a:solidFill>
                <a:latin typeface="Poppins"/>
                <a:ea typeface="Poppins"/>
                <a:cs typeface="Poppins"/>
                <a:sym typeface="Poppins"/>
              </a:rPr>
              <a:t>Mohan Joshi</a:t>
            </a:r>
            <a:endParaRPr>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ctrTitle"/>
          </p:nvPr>
        </p:nvSpPr>
        <p:spPr>
          <a:xfrm>
            <a:off x="847165" y="2049568"/>
            <a:ext cx="2897521" cy="43637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3300">
                <a:solidFill>
                  <a:srgbClr val="0078C4"/>
                </a:solidFill>
              </a:rPr>
              <a:t>Project Goals</a:t>
            </a:r>
            <a:endParaRPr sz="1100">
              <a:solidFill>
                <a:srgbClr val="0078C4"/>
              </a:solidFill>
            </a:endParaRPr>
          </a:p>
        </p:txBody>
      </p:sp>
      <p:sp>
        <p:nvSpPr>
          <p:cNvPr id="358" name="Google Shape;358;p49"/>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359" name="Google Shape;359;p49"/>
          <p:cNvPicPr preferRelativeResize="0"/>
          <p:nvPr/>
        </p:nvPicPr>
        <p:blipFill rotWithShape="1">
          <a:blip r:embed="rId3">
            <a:alphaModFix/>
          </a:blip>
          <a:srcRect b="5477" l="0" r="0" t="1689"/>
          <a:stretch/>
        </p:blipFill>
        <p:spPr>
          <a:xfrm>
            <a:off x="3894813" y="112738"/>
            <a:ext cx="5297725" cy="491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514350" y="339786"/>
            <a:ext cx="8112900" cy="56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2400"/>
              <a:buFont typeface="Poppins Medium"/>
              <a:buNone/>
            </a:pPr>
            <a:r>
              <a:rPr lang="en" sz="2700">
                <a:solidFill>
                  <a:srgbClr val="0078C4"/>
                </a:solidFill>
              </a:rPr>
              <a:t>Problem Statement</a:t>
            </a:r>
            <a:endParaRPr sz="2700">
              <a:solidFill>
                <a:srgbClr val="0078C4"/>
              </a:solidFill>
            </a:endParaRPr>
          </a:p>
        </p:txBody>
      </p:sp>
      <p:sp>
        <p:nvSpPr>
          <p:cNvPr id="366" name="Google Shape;366;p50"/>
          <p:cNvSpPr txBox="1"/>
          <p:nvPr/>
        </p:nvSpPr>
        <p:spPr>
          <a:xfrm>
            <a:off x="343500" y="1225575"/>
            <a:ext cx="8188500" cy="3285000"/>
          </a:xfrm>
          <a:prstGeom prst="rect">
            <a:avLst/>
          </a:prstGeom>
          <a:noFill/>
          <a:ln>
            <a:noFill/>
          </a:ln>
        </p:spPr>
        <p:txBody>
          <a:bodyPr anchorCtr="0" anchor="t" bIns="34275" lIns="68575" spcFirstLastPara="1" rIns="68575" wrap="square" tIns="34275">
            <a:noAutofit/>
          </a:bodyPr>
          <a:lstStyle/>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Entities involved are: </a:t>
            </a:r>
            <a:r>
              <a:rPr b="1" lang="en" sz="1300">
                <a:solidFill>
                  <a:schemeClr val="dk1"/>
                </a:solidFill>
                <a:latin typeface="Poppins"/>
                <a:ea typeface="Poppins"/>
                <a:cs typeface="Poppins"/>
                <a:sym typeface="Poppins"/>
              </a:rPr>
              <a:t>Student</a:t>
            </a:r>
            <a:r>
              <a:rPr lang="en" sz="1300">
                <a:solidFill>
                  <a:schemeClr val="dk1"/>
                </a:solidFill>
                <a:latin typeface="Poppins"/>
                <a:ea typeface="Poppins"/>
                <a:cs typeface="Poppins"/>
                <a:sym typeface="Poppins"/>
              </a:rPr>
              <a:t>, </a:t>
            </a:r>
            <a:r>
              <a:rPr b="1" lang="en" sz="1300">
                <a:solidFill>
                  <a:schemeClr val="dk1"/>
                </a:solidFill>
                <a:latin typeface="Poppins"/>
                <a:ea typeface="Poppins"/>
                <a:cs typeface="Poppins"/>
                <a:sym typeface="Poppins"/>
              </a:rPr>
              <a:t>Professor</a:t>
            </a:r>
            <a:r>
              <a:rPr lang="en" sz="1300">
                <a:solidFill>
                  <a:schemeClr val="dk1"/>
                </a:solidFill>
                <a:latin typeface="Poppins"/>
                <a:ea typeface="Poppins"/>
                <a:cs typeface="Poppins"/>
                <a:sym typeface="Poppins"/>
              </a:rPr>
              <a:t>, </a:t>
            </a:r>
            <a:r>
              <a:rPr b="1" lang="en" sz="1300">
                <a:solidFill>
                  <a:schemeClr val="dk1"/>
                </a:solidFill>
                <a:latin typeface="Poppins"/>
                <a:ea typeface="Poppins"/>
                <a:cs typeface="Poppins"/>
                <a:sym typeface="Poppins"/>
              </a:rPr>
              <a:t>Admin</a:t>
            </a:r>
            <a:endParaRPr b="1" sz="13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Students should be able to Register for courses and view an  electronic report card at the end of the semester.</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Professors access the system to choose and teach courses,  record grades.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Admin should be able to Approve a Student, Register a  Professor, add/remove course from course catalog.</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System should allow students to select courses. Students can add/drop courses.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Course offerings should have a maximum of ten students and a  minimum of three students.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After the registration, the system sends information to the  billing system so that the student can be billed for the  semester.</a:t>
            </a:r>
            <a:endParaRPr sz="13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514350" y="339786"/>
            <a:ext cx="8112900" cy="56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2400"/>
              <a:buFont typeface="Poppins Medium"/>
              <a:buNone/>
            </a:pPr>
            <a:r>
              <a:rPr lang="en" sz="2700">
                <a:solidFill>
                  <a:srgbClr val="0078C4"/>
                </a:solidFill>
              </a:rPr>
              <a:t>Our Vision</a:t>
            </a:r>
            <a:endParaRPr sz="2700">
              <a:solidFill>
                <a:srgbClr val="0078C4"/>
              </a:solidFill>
            </a:endParaRPr>
          </a:p>
        </p:txBody>
      </p:sp>
      <p:grpSp>
        <p:nvGrpSpPr>
          <p:cNvPr id="373" name="Google Shape;373;p51"/>
          <p:cNvGrpSpPr/>
          <p:nvPr/>
        </p:nvGrpSpPr>
        <p:grpSpPr>
          <a:xfrm>
            <a:off x="5554484" y="1088957"/>
            <a:ext cx="1303525" cy="1306319"/>
            <a:chOff x="403166" y="1435608"/>
            <a:chExt cx="2456700" cy="2596024"/>
          </a:xfrm>
        </p:grpSpPr>
        <p:sp>
          <p:nvSpPr>
            <p:cNvPr id="374" name="Google Shape;374;p51"/>
            <p:cNvSpPr/>
            <p:nvPr/>
          </p:nvSpPr>
          <p:spPr>
            <a:xfrm>
              <a:off x="403166" y="1539832"/>
              <a:ext cx="2456700" cy="24918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id="375" name="Google Shape;375;p51"/>
            <p:cNvPicPr preferRelativeResize="0"/>
            <p:nvPr/>
          </p:nvPicPr>
          <p:blipFill rotWithShape="1">
            <a:blip r:embed="rId3">
              <a:alphaModFix/>
            </a:blip>
            <a:srcRect b="16268" l="24438" r="26019" t="15289"/>
            <a:stretch/>
          </p:blipFill>
          <p:spPr>
            <a:xfrm>
              <a:off x="997526" y="1961803"/>
              <a:ext cx="1263535" cy="1745673"/>
            </a:xfrm>
            <a:prstGeom prst="rect">
              <a:avLst/>
            </a:prstGeom>
            <a:noFill/>
            <a:ln>
              <a:noFill/>
            </a:ln>
          </p:spPr>
        </p:pic>
        <p:sp>
          <p:nvSpPr>
            <p:cNvPr id="376" name="Google Shape;376;p51"/>
            <p:cNvSpPr/>
            <p:nvPr/>
          </p:nvSpPr>
          <p:spPr>
            <a:xfrm>
              <a:off x="573783"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77" name="Google Shape;377;p51"/>
            <p:cNvSpPr txBox="1"/>
            <p:nvPr/>
          </p:nvSpPr>
          <p:spPr>
            <a:xfrm>
              <a:off x="726842" y="1514247"/>
              <a:ext cx="379200" cy="41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1</a:t>
              </a:r>
              <a:endParaRPr b="0" i="0" sz="1100" u="none" cap="none" strike="noStrike">
                <a:solidFill>
                  <a:srgbClr val="000000"/>
                </a:solidFill>
                <a:latin typeface="Arial"/>
                <a:ea typeface="Arial"/>
                <a:cs typeface="Arial"/>
                <a:sym typeface="Arial"/>
              </a:endParaRPr>
            </a:p>
          </p:txBody>
        </p:sp>
      </p:grpSp>
      <p:sp>
        <p:nvSpPr>
          <p:cNvPr id="378" name="Google Shape;378;p51"/>
          <p:cNvSpPr txBox="1"/>
          <p:nvPr/>
        </p:nvSpPr>
        <p:spPr>
          <a:xfrm>
            <a:off x="5381742" y="2681077"/>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Quality</a:t>
            </a:r>
            <a:endParaRPr b="0" i="0" sz="1100" u="none" cap="none" strike="noStrike">
              <a:solidFill>
                <a:srgbClr val="000000"/>
              </a:solidFill>
              <a:latin typeface="Arial"/>
              <a:ea typeface="Arial"/>
              <a:cs typeface="Arial"/>
              <a:sym typeface="Arial"/>
            </a:endParaRPr>
          </a:p>
        </p:txBody>
      </p:sp>
      <p:sp>
        <p:nvSpPr>
          <p:cNvPr id="379" name="Google Shape;379;p51"/>
          <p:cNvSpPr txBox="1"/>
          <p:nvPr/>
        </p:nvSpPr>
        <p:spPr>
          <a:xfrm>
            <a:off x="7194664" y="2678229"/>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Security</a:t>
            </a:r>
            <a:endParaRPr b="0" i="0" sz="1100" u="none" cap="none" strike="noStrike">
              <a:solidFill>
                <a:srgbClr val="000000"/>
              </a:solidFill>
              <a:latin typeface="Arial"/>
              <a:ea typeface="Arial"/>
              <a:cs typeface="Arial"/>
              <a:sym typeface="Arial"/>
            </a:endParaRPr>
          </a:p>
        </p:txBody>
      </p:sp>
      <p:grpSp>
        <p:nvGrpSpPr>
          <p:cNvPr id="380" name="Google Shape;380;p51"/>
          <p:cNvGrpSpPr/>
          <p:nvPr/>
        </p:nvGrpSpPr>
        <p:grpSpPr>
          <a:xfrm>
            <a:off x="7649498" y="1064857"/>
            <a:ext cx="1268149" cy="1327312"/>
            <a:chOff x="3363489" y="1435608"/>
            <a:chExt cx="2456700" cy="2592406"/>
          </a:xfrm>
        </p:grpSpPr>
        <p:pic>
          <p:nvPicPr>
            <p:cNvPr id="381" name="Google Shape;381;p51"/>
            <p:cNvPicPr preferRelativeResize="0"/>
            <p:nvPr/>
          </p:nvPicPr>
          <p:blipFill rotWithShape="1">
            <a:blip r:embed="rId4">
              <a:alphaModFix/>
            </a:blip>
            <a:srcRect b="0" l="0" r="0" t="0"/>
            <a:stretch/>
          </p:blipFill>
          <p:spPr>
            <a:xfrm>
              <a:off x="3717834" y="1962904"/>
              <a:ext cx="1844326" cy="1844326"/>
            </a:xfrm>
            <a:prstGeom prst="rect">
              <a:avLst/>
            </a:prstGeom>
            <a:noFill/>
            <a:ln>
              <a:noFill/>
            </a:ln>
          </p:spPr>
        </p:pic>
        <p:sp>
          <p:nvSpPr>
            <p:cNvPr id="382" name="Google Shape;382;p51"/>
            <p:cNvSpPr/>
            <p:nvPr/>
          </p:nvSpPr>
          <p:spPr>
            <a:xfrm>
              <a:off x="3363489" y="1575814"/>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83" name="Google Shape;383;p51"/>
            <p:cNvSpPr/>
            <p:nvPr/>
          </p:nvSpPr>
          <p:spPr>
            <a:xfrm>
              <a:off x="3560165"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84" name="Google Shape;384;p51"/>
            <p:cNvSpPr txBox="1"/>
            <p:nvPr/>
          </p:nvSpPr>
          <p:spPr>
            <a:xfrm>
              <a:off x="3676543" y="1515148"/>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2</a:t>
              </a:r>
              <a:endParaRPr b="0" i="0" sz="1100" u="none" cap="none" strike="noStrike">
                <a:solidFill>
                  <a:srgbClr val="000000"/>
                </a:solidFill>
                <a:latin typeface="Arial"/>
                <a:ea typeface="Arial"/>
                <a:cs typeface="Arial"/>
                <a:sym typeface="Arial"/>
              </a:endParaRPr>
            </a:p>
          </p:txBody>
        </p:sp>
      </p:grpSp>
      <p:sp>
        <p:nvSpPr>
          <p:cNvPr id="385" name="Google Shape;385;p51"/>
          <p:cNvSpPr txBox="1"/>
          <p:nvPr/>
        </p:nvSpPr>
        <p:spPr>
          <a:xfrm>
            <a:off x="5381742" y="4610882"/>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Interactivity</a:t>
            </a:r>
            <a:endParaRPr b="0" i="0" sz="1100" u="none" cap="none" strike="noStrike">
              <a:solidFill>
                <a:srgbClr val="000000"/>
              </a:solidFill>
              <a:latin typeface="Arial"/>
              <a:ea typeface="Arial"/>
              <a:cs typeface="Arial"/>
              <a:sym typeface="Arial"/>
            </a:endParaRPr>
          </a:p>
        </p:txBody>
      </p:sp>
      <p:sp>
        <p:nvSpPr>
          <p:cNvPr id="386" name="Google Shape;386;p51"/>
          <p:cNvSpPr txBox="1"/>
          <p:nvPr/>
        </p:nvSpPr>
        <p:spPr>
          <a:xfrm>
            <a:off x="7181441" y="4637823"/>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Speed</a:t>
            </a:r>
            <a:endParaRPr b="0" i="0" sz="1100" u="none" cap="none" strike="noStrike">
              <a:solidFill>
                <a:srgbClr val="000000"/>
              </a:solidFill>
              <a:latin typeface="Arial"/>
              <a:ea typeface="Arial"/>
              <a:cs typeface="Arial"/>
              <a:sym typeface="Arial"/>
            </a:endParaRPr>
          </a:p>
        </p:txBody>
      </p:sp>
      <p:grpSp>
        <p:nvGrpSpPr>
          <p:cNvPr id="387" name="Google Shape;387;p51"/>
          <p:cNvGrpSpPr/>
          <p:nvPr/>
        </p:nvGrpSpPr>
        <p:grpSpPr>
          <a:xfrm>
            <a:off x="5554420" y="3140487"/>
            <a:ext cx="1554354" cy="1497120"/>
            <a:chOff x="6338184" y="1435608"/>
            <a:chExt cx="2456700" cy="2596011"/>
          </a:xfrm>
        </p:grpSpPr>
        <p:sp>
          <p:nvSpPr>
            <p:cNvPr id="388" name="Google Shape;388;p51"/>
            <p:cNvSpPr/>
            <p:nvPr/>
          </p:nvSpPr>
          <p:spPr>
            <a:xfrm>
              <a:off x="6338184" y="1579419"/>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89" name="Google Shape;389;p51"/>
            <p:cNvSpPr/>
            <p:nvPr/>
          </p:nvSpPr>
          <p:spPr>
            <a:xfrm>
              <a:off x="6584024"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90" name="Google Shape;390;p51"/>
            <p:cNvSpPr txBox="1"/>
            <p:nvPr/>
          </p:nvSpPr>
          <p:spPr>
            <a:xfrm>
              <a:off x="6700402" y="1579419"/>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3</a:t>
              </a:r>
              <a:endParaRPr b="0" i="0" sz="1100" u="none" cap="none" strike="noStrike">
                <a:solidFill>
                  <a:srgbClr val="000000"/>
                </a:solidFill>
                <a:latin typeface="Arial"/>
                <a:ea typeface="Arial"/>
                <a:cs typeface="Arial"/>
                <a:sym typeface="Arial"/>
              </a:endParaRPr>
            </a:p>
          </p:txBody>
        </p:sp>
        <p:pic>
          <p:nvPicPr>
            <p:cNvPr id="391" name="Google Shape;391;p51"/>
            <p:cNvPicPr preferRelativeResize="0"/>
            <p:nvPr/>
          </p:nvPicPr>
          <p:blipFill rotWithShape="1">
            <a:blip r:embed="rId5">
              <a:alphaModFix/>
            </a:blip>
            <a:srcRect b="0" l="0" r="0" t="0"/>
            <a:stretch/>
          </p:blipFill>
          <p:spPr>
            <a:xfrm>
              <a:off x="7020088" y="1979529"/>
              <a:ext cx="1113645" cy="1675108"/>
            </a:xfrm>
            <a:prstGeom prst="rect">
              <a:avLst/>
            </a:prstGeom>
            <a:noFill/>
            <a:ln>
              <a:noFill/>
            </a:ln>
          </p:spPr>
        </p:pic>
      </p:grpSp>
      <p:grpSp>
        <p:nvGrpSpPr>
          <p:cNvPr id="392" name="Google Shape;392;p51"/>
          <p:cNvGrpSpPr/>
          <p:nvPr/>
        </p:nvGrpSpPr>
        <p:grpSpPr>
          <a:xfrm>
            <a:off x="7675921" y="3216512"/>
            <a:ext cx="1241616" cy="1294088"/>
            <a:chOff x="9314007" y="1435608"/>
            <a:chExt cx="2456700" cy="2604323"/>
          </a:xfrm>
        </p:grpSpPr>
        <p:grpSp>
          <p:nvGrpSpPr>
            <p:cNvPr id="393" name="Google Shape;393;p51"/>
            <p:cNvGrpSpPr/>
            <p:nvPr/>
          </p:nvGrpSpPr>
          <p:grpSpPr>
            <a:xfrm>
              <a:off x="9314007" y="1435608"/>
              <a:ext cx="2456700" cy="2604323"/>
              <a:chOff x="9314007" y="1435608"/>
              <a:chExt cx="2456700" cy="2604323"/>
            </a:xfrm>
          </p:grpSpPr>
          <p:sp>
            <p:nvSpPr>
              <p:cNvPr id="394" name="Google Shape;394;p51"/>
              <p:cNvSpPr/>
              <p:nvPr/>
            </p:nvSpPr>
            <p:spPr>
              <a:xfrm>
                <a:off x="9314007" y="1587731"/>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id="395" name="Google Shape;395;p51"/>
              <p:cNvPicPr preferRelativeResize="0"/>
              <p:nvPr/>
            </p:nvPicPr>
            <p:blipFill rotWithShape="1">
              <a:blip r:embed="rId6">
                <a:alphaModFix/>
              </a:blip>
              <a:srcRect b="0" l="0" r="0" t="0"/>
              <a:stretch/>
            </p:blipFill>
            <p:spPr>
              <a:xfrm>
                <a:off x="9762979" y="1962904"/>
                <a:ext cx="1586170" cy="1586170"/>
              </a:xfrm>
              <a:prstGeom prst="rect">
                <a:avLst/>
              </a:prstGeom>
              <a:noFill/>
              <a:ln>
                <a:noFill/>
              </a:ln>
            </p:spPr>
          </p:pic>
          <p:sp>
            <p:nvSpPr>
              <p:cNvPr id="396" name="Google Shape;396;p51"/>
              <p:cNvSpPr/>
              <p:nvPr/>
            </p:nvSpPr>
            <p:spPr>
              <a:xfrm>
                <a:off x="9380505"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grpSp>
        <p:sp>
          <p:nvSpPr>
            <p:cNvPr id="397" name="Google Shape;397;p51"/>
            <p:cNvSpPr txBox="1"/>
            <p:nvPr/>
          </p:nvSpPr>
          <p:spPr>
            <a:xfrm>
              <a:off x="9496883" y="1555976"/>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4</a:t>
              </a:r>
              <a:endParaRPr b="0" i="0" sz="1100" u="none" cap="none" strike="noStrike">
                <a:solidFill>
                  <a:srgbClr val="000000"/>
                </a:solidFill>
                <a:latin typeface="Arial"/>
                <a:ea typeface="Arial"/>
                <a:cs typeface="Arial"/>
                <a:sym typeface="Arial"/>
              </a:endParaRPr>
            </a:p>
          </p:txBody>
        </p:sp>
      </p:grpSp>
      <p:sp>
        <p:nvSpPr>
          <p:cNvPr id="398" name="Google Shape;398;p51"/>
          <p:cNvSpPr txBox="1"/>
          <p:nvPr/>
        </p:nvSpPr>
        <p:spPr>
          <a:xfrm>
            <a:off x="343500" y="1225575"/>
            <a:ext cx="5056200" cy="3285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000"/>
              <a:buFont typeface="Arial"/>
              <a:buNone/>
            </a:pPr>
            <a:r>
              <a:rPr b="0" i="0" lang="en" sz="1800" u="none" cap="none" strike="noStrike">
                <a:solidFill>
                  <a:schemeClr val="dk1"/>
                </a:solidFill>
                <a:latin typeface="EB Garamond"/>
                <a:ea typeface="EB Garamond"/>
                <a:cs typeface="EB Garamond"/>
                <a:sym typeface="EB Garamond"/>
              </a:rPr>
              <a:t>To develop a POS application and REST API for </a:t>
            </a:r>
            <a:r>
              <a:rPr b="1" i="0" lang="en" sz="1800" u="none" cap="none" strike="noStrike">
                <a:solidFill>
                  <a:schemeClr val="dk1"/>
                </a:solidFill>
                <a:latin typeface="EB Garamond"/>
                <a:ea typeface="EB Garamond"/>
                <a:cs typeface="EB Garamond"/>
                <a:sym typeface="EB Garamond"/>
              </a:rPr>
              <a:t>Course Registration System</a:t>
            </a:r>
            <a:r>
              <a:rPr b="0" i="0" lang="en" sz="1800" u="none" cap="none" strike="noStrike">
                <a:solidFill>
                  <a:schemeClr val="dk1"/>
                </a:solidFill>
                <a:latin typeface="EB Garamond"/>
                <a:ea typeface="EB Garamond"/>
                <a:cs typeface="EB Garamond"/>
                <a:sym typeface="EB Garamond"/>
              </a:rPr>
              <a:t> </a:t>
            </a:r>
            <a:r>
              <a:rPr lang="en" sz="1800">
                <a:solidFill>
                  <a:schemeClr val="dk1"/>
                </a:solidFill>
                <a:latin typeface="EB Garamond"/>
                <a:ea typeface="EB Garamond"/>
                <a:cs typeface="EB Garamond"/>
                <a:sym typeface="EB Garamond"/>
              </a:rPr>
              <a:t>using JAVA/REST tools and technologies, where a professor as well as a student can view courses and enroll in some of the courses.</a:t>
            </a:r>
            <a:endParaRPr sz="18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t/>
            </a:r>
            <a:endParaRPr sz="20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ctrTitle"/>
          </p:nvPr>
        </p:nvSpPr>
        <p:spPr>
          <a:xfrm>
            <a:off x="618475" y="1920225"/>
            <a:ext cx="2742600" cy="1021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Medium"/>
              <a:buNone/>
            </a:pPr>
            <a:r>
              <a:rPr lang="en" sz="2700">
                <a:solidFill>
                  <a:srgbClr val="0078C4"/>
                </a:solidFill>
              </a:rPr>
              <a:t>Engineering</a:t>
            </a:r>
            <a:br>
              <a:rPr lang="en" sz="2700">
                <a:solidFill>
                  <a:srgbClr val="0078C4"/>
                </a:solidFill>
              </a:rPr>
            </a:br>
            <a:r>
              <a:rPr lang="en" sz="2700">
                <a:solidFill>
                  <a:srgbClr val="0078C4"/>
                </a:solidFill>
              </a:rPr>
              <a:t>Practices</a:t>
            </a:r>
            <a:endParaRPr sz="2700">
              <a:solidFill>
                <a:srgbClr val="0078C4"/>
              </a:solidFill>
            </a:endParaRPr>
          </a:p>
        </p:txBody>
      </p:sp>
      <p:sp>
        <p:nvSpPr>
          <p:cNvPr id="405" name="Google Shape;405;p52"/>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06" name="Google Shape;406;p52"/>
          <p:cNvPicPr preferRelativeResize="0"/>
          <p:nvPr>
            <p:ph idx="2" type="pic"/>
          </p:nvPr>
        </p:nvPicPr>
        <p:blipFill rotWithShape="1">
          <a:blip r:embed="rId3">
            <a:alphaModFix/>
          </a:blip>
          <a:srcRect b="0" l="8650" r="8649" t="0"/>
          <a:stretch/>
        </p:blipFill>
        <p:spPr>
          <a:xfrm>
            <a:off x="4398264" y="0"/>
            <a:ext cx="4732020" cy="5131106"/>
          </a:xfrm>
          <a:prstGeom prst="rect">
            <a:avLst/>
          </a:prstGeom>
          <a:solidFill>
            <a:srgbClr val="727272"/>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3"/>
          <p:cNvPicPr preferRelativeResize="0"/>
          <p:nvPr/>
        </p:nvPicPr>
        <p:blipFill>
          <a:blip r:embed="rId3">
            <a:alphaModFix/>
          </a:blip>
          <a:stretch>
            <a:fillRect/>
          </a:stretch>
        </p:blipFill>
        <p:spPr>
          <a:xfrm>
            <a:off x="1308100" y="152400"/>
            <a:ext cx="6527800"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ctrTitle"/>
          </p:nvPr>
        </p:nvSpPr>
        <p:spPr>
          <a:xfrm>
            <a:off x="960250" y="2042137"/>
            <a:ext cx="2138100" cy="96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Tech Stack</a:t>
            </a:r>
            <a:endParaRPr sz="2700">
              <a:solidFill>
                <a:srgbClr val="3C78D8"/>
              </a:solidFill>
            </a:endParaRPr>
          </a:p>
        </p:txBody>
      </p:sp>
      <p:sp>
        <p:nvSpPr>
          <p:cNvPr id="418" name="Google Shape;418;p54"/>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19" name="Google Shape;419;p54"/>
          <p:cNvPicPr preferRelativeResize="0"/>
          <p:nvPr/>
        </p:nvPicPr>
        <p:blipFill rotWithShape="1">
          <a:blip r:embed="rId3">
            <a:alphaModFix/>
          </a:blip>
          <a:srcRect b="7175" l="0" r="0" t="0"/>
          <a:stretch/>
        </p:blipFill>
        <p:spPr>
          <a:xfrm>
            <a:off x="3098350" y="976775"/>
            <a:ext cx="6045649" cy="30511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426" name="Google Shape;426;p55"/>
          <p:cNvSpPr/>
          <p:nvPr/>
        </p:nvSpPr>
        <p:spPr>
          <a:xfrm>
            <a:off x="174559" y="249380"/>
            <a:ext cx="1645920" cy="71073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Designing</a:t>
            </a:r>
            <a:endParaRPr b="0" i="0" sz="1100" u="none" cap="none" strike="noStrike">
              <a:solidFill>
                <a:srgbClr val="000000"/>
              </a:solidFill>
              <a:latin typeface="EB Garamond"/>
              <a:ea typeface="EB Garamond"/>
              <a:cs typeface="EB Garamond"/>
              <a:sym typeface="EB Garamond"/>
            </a:endParaRPr>
          </a:p>
        </p:txBody>
      </p:sp>
      <p:sp>
        <p:nvSpPr>
          <p:cNvPr id="427" name="Google Shape;427;p55"/>
          <p:cNvSpPr/>
          <p:nvPr/>
        </p:nvSpPr>
        <p:spPr>
          <a:xfrm>
            <a:off x="1959725" y="249382"/>
            <a:ext cx="1645920" cy="710738"/>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Backend</a:t>
            </a:r>
            <a:endParaRPr b="0" i="0" sz="1100" u="none" cap="none" strike="noStrike">
              <a:solidFill>
                <a:srgbClr val="000000"/>
              </a:solidFill>
              <a:latin typeface="EB Garamond"/>
              <a:ea typeface="EB Garamond"/>
              <a:cs typeface="EB Garamond"/>
              <a:sym typeface="EB Garamond"/>
            </a:endParaRPr>
          </a:p>
        </p:txBody>
      </p:sp>
      <p:sp>
        <p:nvSpPr>
          <p:cNvPr id="428" name="Google Shape;428;p55"/>
          <p:cNvSpPr/>
          <p:nvPr/>
        </p:nvSpPr>
        <p:spPr>
          <a:xfrm>
            <a:off x="3744884" y="249380"/>
            <a:ext cx="1645920" cy="710738"/>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Testing</a:t>
            </a:r>
            <a:endParaRPr b="0" i="0" sz="1100" u="none" cap="none" strike="noStrike">
              <a:solidFill>
                <a:srgbClr val="000000"/>
              </a:solidFill>
              <a:latin typeface="EB Garamond"/>
              <a:ea typeface="EB Garamond"/>
              <a:cs typeface="EB Garamond"/>
              <a:sym typeface="EB Garamond"/>
            </a:endParaRPr>
          </a:p>
        </p:txBody>
      </p:sp>
      <p:sp>
        <p:nvSpPr>
          <p:cNvPr id="429" name="Google Shape;429;p55"/>
          <p:cNvSpPr/>
          <p:nvPr/>
        </p:nvSpPr>
        <p:spPr>
          <a:xfrm>
            <a:off x="5530038" y="255615"/>
            <a:ext cx="1645920" cy="710738"/>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Data</a:t>
            </a:r>
            <a:endParaRPr b="0" i="0" sz="1100" u="none" cap="none" strike="noStrike">
              <a:solidFill>
                <a:srgbClr val="000000"/>
              </a:solidFill>
              <a:latin typeface="EB Garamond"/>
              <a:ea typeface="EB Garamond"/>
              <a:cs typeface="EB Garamond"/>
              <a:sym typeface="EB Garamond"/>
            </a:endParaRPr>
          </a:p>
        </p:txBody>
      </p:sp>
      <p:sp>
        <p:nvSpPr>
          <p:cNvPr id="430" name="Google Shape;430;p55"/>
          <p:cNvSpPr/>
          <p:nvPr/>
        </p:nvSpPr>
        <p:spPr>
          <a:xfrm>
            <a:off x="7315200" y="249380"/>
            <a:ext cx="1645920" cy="710738"/>
          </a:xfrm>
          <a:prstGeom prst="rect">
            <a:avLst/>
          </a:prstGeom>
          <a:solidFill>
            <a:srgbClr val="FF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SCM</a:t>
            </a:r>
            <a:endParaRPr b="0" i="0" sz="1100" u="none" cap="none" strike="noStrike">
              <a:solidFill>
                <a:srgbClr val="000000"/>
              </a:solidFill>
              <a:latin typeface="EB Garamond"/>
              <a:ea typeface="EB Garamond"/>
              <a:cs typeface="EB Garamond"/>
              <a:sym typeface="EB Garamond"/>
            </a:endParaRPr>
          </a:p>
        </p:txBody>
      </p:sp>
      <p:sp>
        <p:nvSpPr>
          <p:cNvPr id="431" name="Google Shape;431;p55"/>
          <p:cNvSpPr/>
          <p:nvPr/>
        </p:nvSpPr>
        <p:spPr>
          <a:xfrm>
            <a:off x="1959709" y="1041851"/>
            <a:ext cx="1645800" cy="383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32" name="Google Shape;432;p55"/>
          <p:cNvSpPr/>
          <p:nvPr/>
        </p:nvSpPr>
        <p:spPr>
          <a:xfrm>
            <a:off x="3744884" y="985051"/>
            <a:ext cx="1645920" cy="3834917"/>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33" name="Google Shape;433;p55"/>
          <p:cNvSpPr/>
          <p:nvPr/>
        </p:nvSpPr>
        <p:spPr>
          <a:xfrm>
            <a:off x="5530038" y="985049"/>
            <a:ext cx="1645800" cy="383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34" name="Google Shape;434;p55"/>
          <p:cNvSpPr/>
          <p:nvPr/>
        </p:nvSpPr>
        <p:spPr>
          <a:xfrm>
            <a:off x="7315198" y="985050"/>
            <a:ext cx="1645920" cy="3834917"/>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35" name="Google Shape;435;p55"/>
          <p:cNvSpPr/>
          <p:nvPr/>
        </p:nvSpPr>
        <p:spPr>
          <a:xfrm flipH="1">
            <a:off x="174557" y="941413"/>
            <a:ext cx="1645919" cy="193268"/>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UML</a:t>
            </a:r>
            <a:endParaRPr b="0" i="0" sz="1100" u="none" cap="none" strike="noStrike">
              <a:solidFill>
                <a:srgbClr val="000000"/>
              </a:solidFill>
              <a:latin typeface="EB Garamond"/>
              <a:ea typeface="EB Garamond"/>
              <a:cs typeface="EB Garamond"/>
              <a:sym typeface="EB Garamond"/>
            </a:endParaRPr>
          </a:p>
        </p:txBody>
      </p:sp>
      <p:sp>
        <p:nvSpPr>
          <p:cNvPr id="436" name="Google Shape;436;p55"/>
          <p:cNvSpPr/>
          <p:nvPr/>
        </p:nvSpPr>
        <p:spPr>
          <a:xfrm flipH="1">
            <a:off x="1959722" y="941414"/>
            <a:ext cx="1645919" cy="187037"/>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Core Language</a:t>
            </a:r>
            <a:endParaRPr b="0" i="0" sz="1100" u="none" cap="none" strike="noStrike">
              <a:solidFill>
                <a:srgbClr val="000000"/>
              </a:solidFill>
              <a:latin typeface="EB Garamond"/>
              <a:ea typeface="EB Garamond"/>
              <a:cs typeface="EB Garamond"/>
              <a:sym typeface="EB Garamond"/>
            </a:endParaRPr>
          </a:p>
        </p:txBody>
      </p:sp>
      <p:sp>
        <p:nvSpPr>
          <p:cNvPr id="437" name="Google Shape;437;p55"/>
          <p:cNvSpPr/>
          <p:nvPr/>
        </p:nvSpPr>
        <p:spPr>
          <a:xfrm flipH="1">
            <a:off x="1957795" y="1720906"/>
            <a:ext cx="1645919" cy="187037"/>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Framework</a:t>
            </a:r>
            <a:endParaRPr b="0" i="0" sz="1100" u="none" cap="none" strike="noStrike">
              <a:solidFill>
                <a:srgbClr val="000000"/>
              </a:solidFill>
              <a:latin typeface="EB Garamond"/>
              <a:ea typeface="EB Garamond"/>
              <a:cs typeface="EB Garamond"/>
              <a:sym typeface="EB Garamond"/>
            </a:endParaRPr>
          </a:p>
        </p:txBody>
      </p:sp>
      <p:sp>
        <p:nvSpPr>
          <p:cNvPr id="438" name="Google Shape;438;p55"/>
          <p:cNvSpPr/>
          <p:nvPr/>
        </p:nvSpPr>
        <p:spPr>
          <a:xfrm flipH="1">
            <a:off x="7315200" y="966349"/>
            <a:ext cx="1645800" cy="1932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Code Collaboration</a:t>
            </a:r>
            <a:endParaRPr b="0" i="0" sz="1100" u="none" cap="none" strike="noStrike">
              <a:solidFill>
                <a:srgbClr val="000000"/>
              </a:solidFill>
              <a:latin typeface="EB Garamond"/>
              <a:ea typeface="EB Garamond"/>
              <a:cs typeface="EB Garamond"/>
              <a:sym typeface="EB Garamond"/>
            </a:endParaRPr>
          </a:p>
        </p:txBody>
      </p:sp>
      <p:pic>
        <p:nvPicPr>
          <p:cNvPr id="439" name="Google Shape;439;p55"/>
          <p:cNvPicPr preferRelativeResize="0"/>
          <p:nvPr/>
        </p:nvPicPr>
        <p:blipFill rotWithShape="1">
          <a:blip r:embed="rId3">
            <a:alphaModFix/>
          </a:blip>
          <a:srcRect b="-3" l="9305" r="0" t="12930"/>
          <a:stretch/>
        </p:blipFill>
        <p:spPr>
          <a:xfrm>
            <a:off x="5955737" y="1398261"/>
            <a:ext cx="954963" cy="549070"/>
          </a:xfrm>
          <a:prstGeom prst="rect">
            <a:avLst/>
          </a:prstGeom>
          <a:noFill/>
          <a:ln>
            <a:noFill/>
          </a:ln>
        </p:spPr>
      </p:pic>
      <p:pic>
        <p:nvPicPr>
          <p:cNvPr id="440" name="Google Shape;440;p55"/>
          <p:cNvPicPr preferRelativeResize="0"/>
          <p:nvPr/>
        </p:nvPicPr>
        <p:blipFill rotWithShape="1">
          <a:blip r:embed="rId4">
            <a:alphaModFix/>
          </a:blip>
          <a:srcRect b="0" l="0" r="0" t="0"/>
          <a:stretch/>
        </p:blipFill>
        <p:spPr>
          <a:xfrm>
            <a:off x="2588377" y="1137330"/>
            <a:ext cx="384752" cy="529805"/>
          </a:xfrm>
          <a:prstGeom prst="rect">
            <a:avLst/>
          </a:prstGeom>
          <a:noFill/>
          <a:ln>
            <a:noFill/>
          </a:ln>
        </p:spPr>
      </p:pic>
      <p:sp>
        <p:nvSpPr>
          <p:cNvPr id="441" name="Google Shape;441;p55"/>
          <p:cNvSpPr/>
          <p:nvPr/>
        </p:nvSpPr>
        <p:spPr>
          <a:xfrm flipH="1">
            <a:off x="3744988" y="941413"/>
            <a:ext cx="1645800" cy="1869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Tools</a:t>
            </a:r>
            <a:endParaRPr b="0" i="0" sz="1100" u="none" cap="none" strike="noStrike">
              <a:solidFill>
                <a:srgbClr val="000000"/>
              </a:solidFill>
              <a:latin typeface="EB Garamond"/>
              <a:ea typeface="EB Garamond"/>
              <a:cs typeface="EB Garamond"/>
              <a:sym typeface="EB Garamond"/>
            </a:endParaRPr>
          </a:p>
        </p:txBody>
      </p:sp>
      <p:sp>
        <p:nvSpPr>
          <p:cNvPr id="442" name="Google Shape;442;p55"/>
          <p:cNvSpPr/>
          <p:nvPr/>
        </p:nvSpPr>
        <p:spPr>
          <a:xfrm flipH="1">
            <a:off x="5530091" y="972580"/>
            <a:ext cx="1645800" cy="1869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SQL Database</a:t>
            </a:r>
            <a:endParaRPr b="0" i="0" sz="1100" u="none" cap="none" strike="noStrike">
              <a:solidFill>
                <a:srgbClr val="000000"/>
              </a:solidFill>
              <a:latin typeface="EB Garamond"/>
              <a:ea typeface="EB Garamond"/>
              <a:cs typeface="EB Garamond"/>
              <a:sym typeface="EB Garamond"/>
            </a:endParaRPr>
          </a:p>
        </p:txBody>
      </p:sp>
      <p:sp>
        <p:nvSpPr>
          <p:cNvPr id="443" name="Google Shape;443;p55"/>
          <p:cNvSpPr/>
          <p:nvPr/>
        </p:nvSpPr>
        <p:spPr>
          <a:xfrm flipH="1">
            <a:off x="1959825" y="3947500"/>
            <a:ext cx="1645800" cy="2550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Application Server</a:t>
            </a:r>
            <a:endParaRPr b="0" i="0" sz="1100" u="none" cap="none" strike="noStrike">
              <a:solidFill>
                <a:srgbClr val="000000"/>
              </a:solidFill>
              <a:latin typeface="EB Garamond"/>
              <a:ea typeface="EB Garamond"/>
              <a:cs typeface="EB Garamond"/>
              <a:sym typeface="EB Garamond"/>
            </a:endParaRPr>
          </a:p>
        </p:txBody>
      </p:sp>
      <p:pic>
        <p:nvPicPr>
          <p:cNvPr id="444" name="Google Shape;444;p55"/>
          <p:cNvPicPr preferRelativeResize="0"/>
          <p:nvPr/>
        </p:nvPicPr>
        <p:blipFill rotWithShape="1">
          <a:blip r:embed="rId5">
            <a:alphaModFix/>
          </a:blip>
          <a:srcRect b="0" l="0" r="0" t="0"/>
          <a:stretch/>
        </p:blipFill>
        <p:spPr>
          <a:xfrm>
            <a:off x="1914525" y="1906875"/>
            <a:ext cx="710725" cy="710725"/>
          </a:xfrm>
          <a:prstGeom prst="rect">
            <a:avLst/>
          </a:prstGeom>
          <a:noFill/>
          <a:ln>
            <a:noFill/>
          </a:ln>
        </p:spPr>
      </p:pic>
      <p:pic>
        <p:nvPicPr>
          <p:cNvPr id="445" name="Google Shape;445;p55"/>
          <p:cNvPicPr preferRelativeResize="0"/>
          <p:nvPr/>
        </p:nvPicPr>
        <p:blipFill rotWithShape="1">
          <a:blip r:embed="rId6">
            <a:alphaModFix/>
          </a:blip>
          <a:srcRect b="12457" l="0" r="0" t="0"/>
          <a:stretch/>
        </p:blipFill>
        <p:spPr>
          <a:xfrm>
            <a:off x="2759400" y="1961725"/>
            <a:ext cx="904476" cy="445525"/>
          </a:xfrm>
          <a:prstGeom prst="rect">
            <a:avLst/>
          </a:prstGeom>
          <a:noFill/>
          <a:ln>
            <a:noFill/>
          </a:ln>
        </p:spPr>
      </p:pic>
      <p:pic>
        <p:nvPicPr>
          <p:cNvPr id="446" name="Google Shape;446;p55"/>
          <p:cNvPicPr preferRelativeResize="0"/>
          <p:nvPr/>
        </p:nvPicPr>
        <p:blipFill rotWithShape="1">
          <a:blip r:embed="rId7">
            <a:alphaModFix/>
          </a:blip>
          <a:srcRect b="0" l="0" r="0" t="0"/>
          <a:stretch/>
        </p:blipFill>
        <p:spPr>
          <a:xfrm>
            <a:off x="1961725" y="2729546"/>
            <a:ext cx="954950" cy="547025"/>
          </a:xfrm>
          <a:prstGeom prst="rect">
            <a:avLst/>
          </a:prstGeom>
          <a:noFill/>
          <a:ln>
            <a:noFill/>
          </a:ln>
        </p:spPr>
      </p:pic>
      <p:pic>
        <p:nvPicPr>
          <p:cNvPr id="447" name="Google Shape;447;p55"/>
          <p:cNvPicPr preferRelativeResize="0"/>
          <p:nvPr/>
        </p:nvPicPr>
        <p:blipFill rotWithShape="1">
          <a:blip r:embed="rId8">
            <a:alphaModFix/>
          </a:blip>
          <a:srcRect b="0" l="0" r="2286" t="0"/>
          <a:stretch/>
        </p:blipFill>
        <p:spPr>
          <a:xfrm>
            <a:off x="3057925" y="2693675"/>
            <a:ext cx="605950" cy="660525"/>
          </a:xfrm>
          <a:prstGeom prst="rect">
            <a:avLst/>
          </a:prstGeom>
          <a:noFill/>
          <a:ln>
            <a:noFill/>
          </a:ln>
        </p:spPr>
      </p:pic>
      <p:pic>
        <p:nvPicPr>
          <p:cNvPr id="448" name="Google Shape;448;p55"/>
          <p:cNvPicPr preferRelativeResize="0"/>
          <p:nvPr/>
        </p:nvPicPr>
        <p:blipFill rotWithShape="1">
          <a:blip r:embed="rId9">
            <a:alphaModFix/>
          </a:blip>
          <a:srcRect b="0" l="0" r="0" t="0"/>
          <a:stretch/>
        </p:blipFill>
        <p:spPr>
          <a:xfrm>
            <a:off x="4038054" y="1214189"/>
            <a:ext cx="1099874" cy="764236"/>
          </a:xfrm>
          <a:prstGeom prst="rect">
            <a:avLst/>
          </a:prstGeom>
          <a:noFill/>
          <a:ln>
            <a:noFill/>
          </a:ln>
        </p:spPr>
      </p:pic>
      <p:pic>
        <p:nvPicPr>
          <p:cNvPr id="449" name="Google Shape;449;p55"/>
          <p:cNvPicPr preferRelativeResize="0"/>
          <p:nvPr/>
        </p:nvPicPr>
        <p:blipFill rotWithShape="1">
          <a:blip r:embed="rId10">
            <a:alphaModFix/>
          </a:blip>
          <a:srcRect b="0" l="0" r="0" t="0"/>
          <a:stretch/>
        </p:blipFill>
        <p:spPr>
          <a:xfrm>
            <a:off x="4203500" y="2379225"/>
            <a:ext cx="786925" cy="786925"/>
          </a:xfrm>
          <a:prstGeom prst="rect">
            <a:avLst/>
          </a:prstGeom>
          <a:noFill/>
          <a:ln>
            <a:noFill/>
          </a:ln>
        </p:spPr>
      </p:pic>
      <p:pic>
        <p:nvPicPr>
          <p:cNvPr id="450" name="Google Shape;450;p55"/>
          <p:cNvPicPr preferRelativeResize="0"/>
          <p:nvPr/>
        </p:nvPicPr>
        <p:blipFill rotWithShape="1">
          <a:blip r:embed="rId11">
            <a:alphaModFix/>
          </a:blip>
          <a:srcRect b="0" l="0" r="0" t="0"/>
          <a:stretch/>
        </p:blipFill>
        <p:spPr>
          <a:xfrm>
            <a:off x="7475613" y="1459811"/>
            <a:ext cx="1533050" cy="847751"/>
          </a:xfrm>
          <a:prstGeom prst="rect">
            <a:avLst/>
          </a:prstGeom>
          <a:noFill/>
          <a:ln>
            <a:noFill/>
          </a:ln>
        </p:spPr>
      </p:pic>
      <p:pic>
        <p:nvPicPr>
          <p:cNvPr id="451" name="Google Shape;451;p55"/>
          <p:cNvPicPr preferRelativeResize="0"/>
          <p:nvPr/>
        </p:nvPicPr>
        <p:blipFill rotWithShape="1">
          <a:blip r:embed="rId12">
            <a:alphaModFix/>
          </a:blip>
          <a:srcRect b="0" l="0" r="0" t="0"/>
          <a:stretch/>
        </p:blipFill>
        <p:spPr>
          <a:xfrm>
            <a:off x="7432479" y="2607825"/>
            <a:ext cx="1411396" cy="589375"/>
          </a:xfrm>
          <a:prstGeom prst="rect">
            <a:avLst/>
          </a:prstGeom>
          <a:noFill/>
          <a:ln>
            <a:noFill/>
          </a:ln>
        </p:spPr>
      </p:pic>
      <p:pic>
        <p:nvPicPr>
          <p:cNvPr id="452" name="Google Shape;452;p55"/>
          <p:cNvPicPr preferRelativeResize="0"/>
          <p:nvPr/>
        </p:nvPicPr>
        <p:blipFill rotWithShape="1">
          <a:blip r:embed="rId13">
            <a:alphaModFix/>
          </a:blip>
          <a:srcRect b="0" l="0" r="0" t="0"/>
          <a:stretch/>
        </p:blipFill>
        <p:spPr>
          <a:xfrm>
            <a:off x="7860038" y="3517388"/>
            <a:ext cx="764225" cy="764225"/>
          </a:xfrm>
          <a:prstGeom prst="rect">
            <a:avLst/>
          </a:prstGeom>
          <a:noFill/>
          <a:ln>
            <a:noFill/>
          </a:ln>
        </p:spPr>
      </p:pic>
      <p:pic>
        <p:nvPicPr>
          <p:cNvPr id="453" name="Google Shape;453;p55"/>
          <p:cNvPicPr preferRelativeResize="0"/>
          <p:nvPr/>
        </p:nvPicPr>
        <p:blipFill>
          <a:blip r:embed="rId14">
            <a:alphaModFix/>
          </a:blip>
          <a:stretch>
            <a:fillRect/>
          </a:stretch>
        </p:blipFill>
        <p:spPr>
          <a:xfrm>
            <a:off x="1855525" y="4339000"/>
            <a:ext cx="1764025" cy="504000"/>
          </a:xfrm>
          <a:prstGeom prst="rect">
            <a:avLst/>
          </a:prstGeom>
          <a:noFill/>
          <a:ln>
            <a:noFill/>
          </a:ln>
        </p:spPr>
      </p:pic>
      <p:pic>
        <p:nvPicPr>
          <p:cNvPr id="454" name="Google Shape;454;p55"/>
          <p:cNvPicPr preferRelativeResize="0"/>
          <p:nvPr/>
        </p:nvPicPr>
        <p:blipFill>
          <a:blip r:embed="rId15">
            <a:alphaModFix/>
          </a:blip>
          <a:stretch>
            <a:fillRect/>
          </a:stretch>
        </p:blipFill>
        <p:spPr>
          <a:xfrm>
            <a:off x="5989975" y="2348824"/>
            <a:ext cx="786900" cy="786900"/>
          </a:xfrm>
          <a:prstGeom prst="rect">
            <a:avLst/>
          </a:prstGeom>
          <a:noFill/>
          <a:ln>
            <a:noFill/>
          </a:ln>
        </p:spPr>
      </p:pic>
      <p:pic>
        <p:nvPicPr>
          <p:cNvPr id="455" name="Google Shape;455;p55"/>
          <p:cNvPicPr preferRelativeResize="0"/>
          <p:nvPr/>
        </p:nvPicPr>
        <p:blipFill>
          <a:blip r:embed="rId16">
            <a:alphaModFix/>
          </a:blip>
          <a:stretch>
            <a:fillRect/>
          </a:stretch>
        </p:blipFill>
        <p:spPr>
          <a:xfrm>
            <a:off x="52625" y="1720909"/>
            <a:ext cx="1764026" cy="4455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ctrTitle"/>
          </p:nvPr>
        </p:nvSpPr>
        <p:spPr>
          <a:xfrm>
            <a:off x="829876" y="1696742"/>
            <a:ext cx="2568387" cy="155936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Medium"/>
              <a:buNone/>
            </a:pPr>
            <a:r>
              <a:rPr lang="en" sz="2700">
                <a:solidFill>
                  <a:srgbClr val="3C78D8"/>
                </a:solidFill>
              </a:rPr>
              <a:t>Challenges </a:t>
            </a:r>
            <a:br>
              <a:rPr lang="en" sz="2700">
                <a:solidFill>
                  <a:srgbClr val="3C78D8"/>
                </a:solidFill>
              </a:rPr>
            </a:br>
            <a:r>
              <a:rPr lang="en" sz="2700">
                <a:solidFill>
                  <a:srgbClr val="3C78D8"/>
                </a:solidFill>
              </a:rPr>
              <a:t>&amp;</a:t>
            </a:r>
            <a:br>
              <a:rPr lang="en" sz="2700">
                <a:solidFill>
                  <a:srgbClr val="3C78D8"/>
                </a:solidFill>
              </a:rPr>
            </a:br>
            <a:r>
              <a:rPr lang="en" sz="2700">
                <a:solidFill>
                  <a:srgbClr val="3C78D8"/>
                </a:solidFill>
              </a:rPr>
              <a:t>Learnings</a:t>
            </a:r>
            <a:endParaRPr sz="2700">
              <a:solidFill>
                <a:srgbClr val="3C78D8"/>
              </a:solidFill>
            </a:endParaRPr>
          </a:p>
        </p:txBody>
      </p:sp>
      <p:sp>
        <p:nvSpPr>
          <p:cNvPr id="462" name="Google Shape;462;p56"/>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63" name="Google Shape;463;p56"/>
          <p:cNvPicPr preferRelativeResize="0"/>
          <p:nvPr>
            <p:ph idx="2" type="pic"/>
          </p:nvPr>
        </p:nvPicPr>
        <p:blipFill rotWithShape="1">
          <a:blip r:embed="rId3">
            <a:alphaModFix/>
          </a:blip>
          <a:srcRect b="-209" l="10030" r="11850" t="299"/>
          <a:stretch/>
        </p:blipFill>
        <p:spPr>
          <a:xfrm>
            <a:off x="4398264" y="0"/>
            <a:ext cx="4743451" cy="5143499"/>
          </a:xfrm>
          <a:prstGeom prst="rect">
            <a:avLst/>
          </a:prstGeom>
          <a:solidFill>
            <a:srgbClr val="C1C1C1"/>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type="ctrTitle"/>
          </p:nvPr>
        </p:nvSpPr>
        <p:spPr>
          <a:xfrm>
            <a:off x="555525" y="435871"/>
            <a:ext cx="3518400" cy="63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solidFill>
                  <a:srgbClr val="0070C0"/>
                </a:solidFill>
              </a:rPr>
              <a:t>CHALLENGES</a:t>
            </a:r>
            <a:endParaRPr sz="2700">
              <a:solidFill>
                <a:srgbClr val="0070C0"/>
              </a:solidFill>
            </a:endParaRPr>
          </a:p>
        </p:txBody>
      </p:sp>
      <p:sp>
        <p:nvSpPr>
          <p:cNvPr id="469" name="Google Shape;469;p57"/>
          <p:cNvSpPr txBox="1"/>
          <p:nvPr/>
        </p:nvSpPr>
        <p:spPr>
          <a:xfrm>
            <a:off x="4911675" y="711550"/>
            <a:ext cx="38355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oppins"/>
              <a:buChar char="●"/>
            </a:pPr>
            <a:r>
              <a:rPr lang="en" sz="1300">
                <a:latin typeface="Poppins"/>
                <a:ea typeface="Poppins"/>
                <a:cs typeface="Poppins"/>
                <a:sym typeface="Poppins"/>
              </a:rPr>
              <a:t>Understanding the problem statement and initial implementation using Use Case, activity, sequence and class diagram.</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Git merge conflicts.</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Resolving jar and version dependencies.</a:t>
            </a:r>
            <a:endParaRPr sz="1300">
              <a:latin typeface="Poppins"/>
              <a:ea typeface="Poppins"/>
              <a:cs typeface="Poppins"/>
              <a:sym typeface="Poppins"/>
            </a:endParaRPr>
          </a:p>
          <a:p>
            <a:pPr indent="0" lvl="0" marL="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Database integration challenges.</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Working Remotely</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p:txBody>
      </p:sp>
      <p:pic>
        <p:nvPicPr>
          <p:cNvPr id="470" name="Google Shape;470;p57"/>
          <p:cNvPicPr preferRelativeResize="0"/>
          <p:nvPr/>
        </p:nvPicPr>
        <p:blipFill>
          <a:blip r:embed="rId3">
            <a:alphaModFix/>
          </a:blip>
          <a:stretch>
            <a:fillRect/>
          </a:stretch>
        </p:blipFill>
        <p:spPr>
          <a:xfrm>
            <a:off x="514350" y="1587446"/>
            <a:ext cx="3749025" cy="20994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0"/>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173" name="Google Shape;173;p40"/>
          <p:cNvSpPr txBox="1"/>
          <p:nvPr>
            <p:ph type="title"/>
          </p:nvPr>
        </p:nvSpPr>
        <p:spPr>
          <a:xfrm>
            <a:off x="391964" y="296947"/>
            <a:ext cx="2550000" cy="3264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0"/>
              </a:spcBef>
              <a:spcAft>
                <a:spcPts val="0"/>
              </a:spcAft>
              <a:buClr>
                <a:schemeClr val="dk1"/>
              </a:buClr>
              <a:buSzPts val="2100"/>
              <a:buFont typeface="Poppins"/>
              <a:buNone/>
            </a:pPr>
            <a:r>
              <a:rPr lang="en" sz="2700">
                <a:solidFill>
                  <a:srgbClr val="0078C4"/>
                </a:solidFill>
              </a:rPr>
              <a:t>Stakeholders</a:t>
            </a:r>
            <a:endParaRPr sz="2700">
              <a:solidFill>
                <a:srgbClr val="0078C4"/>
              </a:solidFill>
            </a:endParaRPr>
          </a:p>
        </p:txBody>
      </p:sp>
      <p:pic>
        <p:nvPicPr>
          <p:cNvPr id="174" name="Google Shape;174;p40"/>
          <p:cNvPicPr preferRelativeResize="0"/>
          <p:nvPr/>
        </p:nvPicPr>
        <p:blipFill rotWithShape="1">
          <a:blip r:embed="rId3">
            <a:alphaModFix/>
          </a:blip>
          <a:srcRect b="0" l="0" r="0" t="0"/>
          <a:stretch/>
        </p:blipFill>
        <p:spPr>
          <a:xfrm>
            <a:off x="3340511" y="330947"/>
            <a:ext cx="5645089" cy="3864387"/>
          </a:xfrm>
          <a:prstGeom prst="roundRect">
            <a:avLst>
              <a:gd fmla="val 4167" name="adj"/>
            </a:avLst>
          </a:prstGeom>
          <a:solidFill>
            <a:srgbClr val="FFFFFF"/>
          </a:solidFill>
          <a:ln cap="sq" cmpd="sng" w="381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175" name="Google Shape;175;p40"/>
          <p:cNvSpPr/>
          <p:nvPr/>
        </p:nvSpPr>
        <p:spPr>
          <a:xfrm>
            <a:off x="391975" y="865799"/>
            <a:ext cx="2751900" cy="29676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chemeClr val="dk1"/>
              </a:buClr>
              <a:buSzPts val="1600"/>
              <a:buFont typeface="Poppins"/>
              <a:buAutoNum type="arabicPeriod"/>
            </a:pPr>
            <a:r>
              <a:rPr i="0" lang="en" sz="1600" u="none" cap="none" strike="noStrike">
                <a:solidFill>
                  <a:schemeClr val="dk1"/>
                </a:solidFill>
                <a:latin typeface="Poppins"/>
                <a:ea typeface="Poppins"/>
                <a:cs typeface="Poppins"/>
                <a:sym typeface="Poppins"/>
              </a:rPr>
              <a:t>Sponsors</a:t>
            </a:r>
            <a:endParaRPr i="0" sz="1300" u="none" cap="none" strike="noStrike">
              <a:solidFill>
                <a:srgbClr val="000000"/>
              </a:solidFill>
              <a:latin typeface="Poppins"/>
              <a:ea typeface="Poppins"/>
              <a:cs typeface="Poppins"/>
              <a:sym typeface="Poppins"/>
            </a:endParaRPr>
          </a:p>
          <a:p>
            <a:pPr indent="-260350" lvl="1" marL="596900" marR="0" rtl="0" algn="l">
              <a:lnSpc>
                <a:spcPct val="100000"/>
              </a:lnSpc>
              <a:spcBef>
                <a:spcPts val="0"/>
              </a:spcBef>
              <a:spcAft>
                <a:spcPts val="0"/>
              </a:spcAft>
              <a:buClr>
                <a:schemeClr val="dk1"/>
              </a:buClr>
              <a:buSzPts val="1500"/>
              <a:buFont typeface="Poppins"/>
              <a:buChar char="•"/>
            </a:pPr>
            <a:r>
              <a:rPr i="0" lang="en" sz="1500" u="none" cap="none" strike="noStrike">
                <a:solidFill>
                  <a:schemeClr val="dk1"/>
                </a:solidFill>
                <a:latin typeface="Poppins"/>
                <a:ea typeface="Poppins"/>
                <a:cs typeface="Poppins"/>
                <a:sym typeface="Poppins"/>
              </a:rPr>
              <a:t>Flipkart</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Poppins"/>
              <a:ea typeface="Poppins"/>
              <a:cs typeface="Poppins"/>
              <a:sym typeface="Poppins"/>
            </a:endParaRPr>
          </a:p>
          <a:p>
            <a:pPr indent="-254000" lvl="0" marL="254000" marR="0" rtl="0" algn="l">
              <a:lnSpc>
                <a:spcPct val="100000"/>
              </a:lnSpc>
              <a:spcBef>
                <a:spcPts val="0"/>
              </a:spcBef>
              <a:spcAft>
                <a:spcPts val="0"/>
              </a:spcAft>
              <a:buClr>
                <a:schemeClr val="dk1"/>
              </a:buClr>
              <a:buSzPts val="1500"/>
              <a:buFont typeface="Poppins"/>
              <a:buAutoNum type="arabicPeriod"/>
            </a:pPr>
            <a:r>
              <a:rPr lang="en" sz="1500">
                <a:solidFill>
                  <a:schemeClr val="dk1"/>
                </a:solidFill>
                <a:latin typeface="Poppins"/>
                <a:ea typeface="Poppins"/>
                <a:cs typeface="Poppins"/>
                <a:sym typeface="Poppins"/>
              </a:rPr>
              <a:t>Trainers</a:t>
            </a:r>
            <a:endParaRPr i="0" sz="1500" u="none" cap="none" strike="noStrike">
              <a:solidFill>
                <a:schemeClr val="dk1"/>
              </a:solidFill>
              <a:latin typeface="Poppins"/>
              <a:ea typeface="Poppins"/>
              <a:cs typeface="Poppins"/>
              <a:sym typeface="Poppins"/>
            </a:endParaRPr>
          </a:p>
          <a:p>
            <a:pPr indent="-260350" lvl="1" marL="596900" marR="0" rtl="0" algn="l">
              <a:lnSpc>
                <a:spcPct val="100000"/>
              </a:lnSpc>
              <a:spcBef>
                <a:spcPts val="0"/>
              </a:spcBef>
              <a:spcAft>
                <a:spcPts val="0"/>
              </a:spcAft>
              <a:buClr>
                <a:schemeClr val="dk1"/>
              </a:buClr>
              <a:buSzPts val="1500"/>
              <a:buFont typeface="Poppins"/>
              <a:buAutoNum type="arabicPeriod"/>
            </a:pPr>
            <a:r>
              <a:rPr i="0" lang="en" sz="1500" u="none" cap="none" strike="noStrike">
                <a:solidFill>
                  <a:schemeClr val="dk1"/>
                </a:solidFill>
                <a:latin typeface="Poppins"/>
                <a:ea typeface="Poppins"/>
                <a:cs typeface="Poppins"/>
                <a:sym typeface="Poppins"/>
              </a:rPr>
              <a:t>Amit Balyan</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i="0" lang="en" sz="1500" u="none" cap="none" strike="noStrike">
                <a:solidFill>
                  <a:schemeClr val="dk1"/>
                </a:solidFill>
                <a:latin typeface="Poppins"/>
                <a:ea typeface="Poppins"/>
                <a:cs typeface="Poppins"/>
                <a:sym typeface="Poppins"/>
              </a:rPr>
              <a:t>3.     </a:t>
            </a:r>
            <a:r>
              <a:rPr lang="en" sz="1500">
                <a:solidFill>
                  <a:schemeClr val="dk1"/>
                </a:solidFill>
                <a:latin typeface="Poppins"/>
                <a:ea typeface="Poppins"/>
                <a:cs typeface="Poppins"/>
                <a:sym typeface="Poppins"/>
              </a:rPr>
              <a:t>SME’s</a:t>
            </a:r>
            <a:endParaRPr i="0" sz="1600" u="none" cap="none" strike="noStrike">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AutoNum type="arabicPeriod"/>
            </a:pPr>
            <a:r>
              <a:rPr lang="en" sz="1600">
                <a:solidFill>
                  <a:schemeClr val="dk1"/>
                </a:solidFill>
                <a:latin typeface="Poppins"/>
                <a:ea typeface="Poppins"/>
                <a:cs typeface="Poppins"/>
                <a:sym typeface="Poppins"/>
              </a:rPr>
              <a:t>Shree </a:t>
            </a:r>
            <a:r>
              <a:rPr lang="en" sz="1500">
                <a:solidFill>
                  <a:schemeClr val="dk1"/>
                </a:solidFill>
                <a:latin typeface="Poppins"/>
                <a:ea typeface="Poppins"/>
                <a:cs typeface="Poppins"/>
                <a:sym typeface="Poppins"/>
              </a:rPr>
              <a:t>(Order Trainings)</a:t>
            </a:r>
            <a:endParaRPr sz="1600">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AutoNum type="arabicPeriod"/>
            </a:pPr>
            <a:r>
              <a:rPr lang="en" sz="1500">
                <a:solidFill>
                  <a:schemeClr val="dk1"/>
                </a:solidFill>
                <a:latin typeface="Poppins"/>
                <a:ea typeface="Poppins"/>
                <a:cs typeface="Poppins"/>
                <a:sym typeface="Poppins"/>
              </a:rPr>
              <a:t>Heena Bansal</a:t>
            </a:r>
            <a:r>
              <a:rPr i="0" lang="en" sz="1500" u="none" cap="none" strike="noStrike">
                <a:solidFill>
                  <a:schemeClr val="dk1"/>
                </a:solidFill>
                <a:latin typeface="Poppins"/>
                <a:ea typeface="Poppins"/>
                <a:cs typeface="Poppins"/>
                <a:sym typeface="Poppins"/>
              </a:rPr>
              <a:t> </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None/>
            </a:pPr>
            <a:r>
              <a:t/>
            </a:r>
            <a:endParaRPr i="0" sz="1500" u="none" cap="none" strike="noStrike">
              <a:solidFill>
                <a:schemeClr val="dk1"/>
              </a:solidFill>
              <a:latin typeface="Poppins"/>
              <a:ea typeface="Poppins"/>
              <a:cs typeface="Poppins"/>
              <a:sym typeface="Poppins"/>
            </a:endParaRPr>
          </a:p>
          <a:p>
            <a:pPr indent="0" lvl="1" marL="342900" marR="0" rtl="0" algn="l">
              <a:lnSpc>
                <a:spcPct val="100000"/>
              </a:lnSpc>
              <a:spcBef>
                <a:spcPts val="0"/>
              </a:spcBef>
              <a:spcAft>
                <a:spcPts val="0"/>
              </a:spcAft>
              <a:buClr>
                <a:srgbClr val="000000"/>
              </a:buClr>
              <a:buSzPts val="1400"/>
              <a:buFont typeface="Arial"/>
              <a:buNone/>
            </a:pPr>
            <a:r>
              <a:t/>
            </a:r>
            <a:endParaRPr i="0" sz="1500" u="none" cap="none" strike="noStrike">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ctrTitle"/>
          </p:nvPr>
        </p:nvSpPr>
        <p:spPr>
          <a:xfrm>
            <a:off x="555525" y="318493"/>
            <a:ext cx="3518100" cy="166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solidFill>
                  <a:srgbClr val="0070C0"/>
                </a:solidFill>
              </a:rPr>
              <a:t>LEARNINGS</a:t>
            </a:r>
            <a:endParaRPr sz="2700">
              <a:solidFill>
                <a:srgbClr val="0070C0"/>
              </a:solidFill>
            </a:endParaRPr>
          </a:p>
        </p:txBody>
      </p:sp>
      <p:sp>
        <p:nvSpPr>
          <p:cNvPr id="476" name="Google Shape;476;p58"/>
          <p:cNvSpPr txBox="1"/>
          <p:nvPr/>
        </p:nvSpPr>
        <p:spPr>
          <a:xfrm>
            <a:off x="4899550" y="318500"/>
            <a:ext cx="3835500" cy="4987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oppins"/>
              <a:buChar char="●"/>
            </a:pPr>
            <a:r>
              <a:rPr lang="en" sz="1300">
                <a:latin typeface="Poppins"/>
                <a:ea typeface="Poppins"/>
                <a:cs typeface="Poppins"/>
                <a:sym typeface="Poppins"/>
              </a:rPr>
              <a:t>Familiarization with Unix Commands.</a:t>
            </a:r>
            <a:endParaRPr sz="1300">
              <a:latin typeface="Poppins"/>
              <a:ea typeface="Poppins"/>
              <a:cs typeface="Poppins"/>
              <a:sym typeface="Poppins"/>
            </a:endParaRPr>
          </a:p>
          <a:p>
            <a:pPr indent="0" lvl="0" marL="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Getting hang of the basic Git commands.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Software Development Life Cycle.</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Knowledge and Implementation of Activity, Sequence and Use Case Diagram.</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Java 8 features.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Integration of REST Services with Java code using Jersey.</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Dropwizard Integration and Advantages.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Usage of Postman for testing APIs.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Javadoc Generation &amp; basic Application Monitoring.</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p:txBody>
      </p:sp>
      <p:pic>
        <p:nvPicPr>
          <p:cNvPr id="477" name="Google Shape;477;p58"/>
          <p:cNvPicPr preferRelativeResize="0"/>
          <p:nvPr/>
        </p:nvPicPr>
        <p:blipFill>
          <a:blip r:embed="rId3">
            <a:alphaModFix/>
          </a:blip>
          <a:stretch>
            <a:fillRect/>
          </a:stretch>
        </p:blipFill>
        <p:spPr>
          <a:xfrm>
            <a:off x="914400" y="1142200"/>
            <a:ext cx="3086100" cy="286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ph type="ctrTitle"/>
          </p:nvPr>
        </p:nvSpPr>
        <p:spPr>
          <a:xfrm>
            <a:off x="751698" y="2135250"/>
            <a:ext cx="30162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Architecture Design</a:t>
            </a:r>
            <a:endParaRPr sz="2700">
              <a:solidFill>
                <a:srgbClr val="3C78D8"/>
              </a:solidFill>
            </a:endParaRPr>
          </a:p>
        </p:txBody>
      </p:sp>
      <p:sp>
        <p:nvSpPr>
          <p:cNvPr id="484" name="Google Shape;484;p5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85" name="Google Shape;485;p59"/>
          <p:cNvPicPr preferRelativeResize="0"/>
          <p:nvPr/>
        </p:nvPicPr>
        <p:blipFill rotWithShape="1">
          <a:blip r:embed="rId3">
            <a:alphaModFix/>
          </a:blip>
          <a:srcRect b="0" l="0" r="0" t="0"/>
          <a:stretch/>
        </p:blipFill>
        <p:spPr>
          <a:xfrm>
            <a:off x="3929625" y="5400"/>
            <a:ext cx="5214374" cy="513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p:nvPr/>
        </p:nvSpPr>
        <p:spPr>
          <a:xfrm>
            <a:off x="2664675" y="1195475"/>
            <a:ext cx="5454600" cy="3117600"/>
          </a:xfrm>
          <a:prstGeom prst="rect">
            <a:avLst/>
          </a:prstGeom>
          <a:solidFill>
            <a:schemeClr val="lt2"/>
          </a:solidFill>
          <a:ln cap="flat" cmpd="sng" w="19050">
            <a:solidFill>
              <a:srgbClr val="000000"/>
            </a:solidFill>
            <a:prstDash val="dash"/>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1" name="Google Shape;491;p60"/>
          <p:cNvPicPr preferRelativeResize="0"/>
          <p:nvPr/>
        </p:nvPicPr>
        <p:blipFill rotWithShape="1">
          <a:blip r:embed="rId3">
            <a:alphaModFix/>
          </a:blip>
          <a:srcRect b="0" l="0" r="0" t="0"/>
          <a:stretch/>
        </p:blipFill>
        <p:spPr>
          <a:xfrm>
            <a:off x="671700" y="2805800"/>
            <a:ext cx="669353" cy="446250"/>
          </a:xfrm>
          <a:prstGeom prst="rect">
            <a:avLst/>
          </a:prstGeom>
          <a:noFill/>
          <a:ln>
            <a:noFill/>
          </a:ln>
        </p:spPr>
      </p:pic>
      <p:cxnSp>
        <p:nvCxnSpPr>
          <p:cNvPr id="492" name="Google Shape;492;p60"/>
          <p:cNvCxnSpPr/>
          <p:nvPr/>
        </p:nvCxnSpPr>
        <p:spPr>
          <a:xfrm>
            <a:off x="1565750" y="3123675"/>
            <a:ext cx="966600" cy="8100"/>
          </a:xfrm>
          <a:prstGeom prst="straightConnector1">
            <a:avLst/>
          </a:prstGeom>
          <a:noFill/>
          <a:ln cap="flat" cmpd="sng" w="9525">
            <a:solidFill>
              <a:srgbClr val="000000"/>
            </a:solidFill>
            <a:prstDash val="solid"/>
            <a:round/>
            <a:headEnd len="sm" w="sm" type="none"/>
            <a:tailEnd len="med" w="med" type="triangle"/>
          </a:ln>
        </p:spPr>
      </p:cxnSp>
      <p:sp>
        <p:nvSpPr>
          <p:cNvPr id="493" name="Google Shape;493;p60"/>
          <p:cNvSpPr txBox="1"/>
          <p:nvPr/>
        </p:nvSpPr>
        <p:spPr>
          <a:xfrm>
            <a:off x="1497963" y="2774250"/>
            <a:ext cx="1009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HTTP Request</a:t>
            </a:r>
            <a:endParaRPr b="0" i="0" sz="700" u="none" cap="none" strike="noStrike">
              <a:solidFill>
                <a:srgbClr val="000000"/>
              </a:solidFill>
              <a:latin typeface="Poppins"/>
              <a:ea typeface="Poppins"/>
              <a:cs typeface="Poppins"/>
              <a:sym typeface="Poppins"/>
            </a:endParaRPr>
          </a:p>
        </p:txBody>
      </p:sp>
      <p:pic>
        <p:nvPicPr>
          <p:cNvPr id="494" name="Google Shape;494;p60"/>
          <p:cNvPicPr preferRelativeResize="0"/>
          <p:nvPr/>
        </p:nvPicPr>
        <p:blipFill rotWithShape="1">
          <a:blip r:embed="rId4">
            <a:alphaModFix/>
          </a:blip>
          <a:srcRect b="0" l="0" r="0" t="0"/>
          <a:stretch/>
        </p:blipFill>
        <p:spPr>
          <a:xfrm>
            <a:off x="714389" y="3345695"/>
            <a:ext cx="583976" cy="405749"/>
          </a:xfrm>
          <a:prstGeom prst="rect">
            <a:avLst/>
          </a:prstGeom>
          <a:noFill/>
          <a:ln>
            <a:noFill/>
          </a:ln>
        </p:spPr>
      </p:pic>
      <p:sp>
        <p:nvSpPr>
          <p:cNvPr id="495" name="Google Shape;495;p60"/>
          <p:cNvSpPr/>
          <p:nvPr/>
        </p:nvSpPr>
        <p:spPr>
          <a:xfrm>
            <a:off x="2991250" y="2142150"/>
            <a:ext cx="271500" cy="19752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0"/>
          <p:cNvSpPr/>
          <p:nvPr/>
        </p:nvSpPr>
        <p:spPr>
          <a:xfrm>
            <a:off x="5452950" y="2143400"/>
            <a:ext cx="271500" cy="19752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0"/>
          <p:cNvSpPr/>
          <p:nvPr/>
        </p:nvSpPr>
        <p:spPr>
          <a:xfrm>
            <a:off x="4209288" y="2169575"/>
            <a:ext cx="271500" cy="19752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p60"/>
          <p:cNvPicPr preferRelativeResize="0"/>
          <p:nvPr/>
        </p:nvPicPr>
        <p:blipFill rotWithShape="1">
          <a:blip r:embed="rId5">
            <a:alphaModFix/>
          </a:blip>
          <a:srcRect b="0" l="9305" r="0" t="12929"/>
          <a:stretch/>
        </p:blipFill>
        <p:spPr>
          <a:xfrm>
            <a:off x="6979899" y="3001624"/>
            <a:ext cx="954963" cy="549070"/>
          </a:xfrm>
          <a:prstGeom prst="rect">
            <a:avLst/>
          </a:prstGeom>
          <a:noFill/>
          <a:ln>
            <a:noFill/>
          </a:ln>
        </p:spPr>
      </p:pic>
      <p:cxnSp>
        <p:nvCxnSpPr>
          <p:cNvPr id="499" name="Google Shape;499;p60"/>
          <p:cNvCxnSpPr/>
          <p:nvPr/>
        </p:nvCxnSpPr>
        <p:spPr>
          <a:xfrm>
            <a:off x="3388850" y="313297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500" name="Google Shape;500;p60"/>
          <p:cNvCxnSpPr/>
          <p:nvPr/>
        </p:nvCxnSpPr>
        <p:spPr>
          <a:xfrm>
            <a:off x="4607175" y="315402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501" name="Google Shape;501;p60"/>
          <p:cNvCxnSpPr/>
          <p:nvPr/>
        </p:nvCxnSpPr>
        <p:spPr>
          <a:xfrm rot="10800000">
            <a:off x="4638400" y="3467475"/>
            <a:ext cx="669000" cy="12600"/>
          </a:xfrm>
          <a:prstGeom prst="straightConnector1">
            <a:avLst/>
          </a:prstGeom>
          <a:noFill/>
          <a:ln cap="flat" cmpd="sng" w="9525">
            <a:solidFill>
              <a:srgbClr val="000000"/>
            </a:solidFill>
            <a:prstDash val="solid"/>
            <a:round/>
            <a:headEnd len="sm" w="sm" type="none"/>
            <a:tailEnd len="med" w="med" type="triangle"/>
          </a:ln>
        </p:spPr>
      </p:cxnSp>
      <p:cxnSp>
        <p:nvCxnSpPr>
          <p:cNvPr id="502" name="Google Shape;502;p60"/>
          <p:cNvCxnSpPr/>
          <p:nvPr/>
        </p:nvCxnSpPr>
        <p:spPr>
          <a:xfrm rot="10800000">
            <a:off x="3388925" y="3436825"/>
            <a:ext cx="694200" cy="0"/>
          </a:xfrm>
          <a:prstGeom prst="straightConnector1">
            <a:avLst/>
          </a:prstGeom>
          <a:noFill/>
          <a:ln cap="flat" cmpd="sng" w="9525">
            <a:solidFill>
              <a:srgbClr val="000000"/>
            </a:solidFill>
            <a:prstDash val="solid"/>
            <a:round/>
            <a:headEnd len="sm" w="sm" type="none"/>
            <a:tailEnd len="med" w="med" type="triangle"/>
          </a:ln>
        </p:spPr>
      </p:cxnSp>
      <p:cxnSp>
        <p:nvCxnSpPr>
          <p:cNvPr id="503" name="Google Shape;503;p60"/>
          <p:cNvCxnSpPr/>
          <p:nvPr/>
        </p:nvCxnSpPr>
        <p:spPr>
          <a:xfrm rot="10800000">
            <a:off x="1555738" y="3430075"/>
            <a:ext cx="985800" cy="13500"/>
          </a:xfrm>
          <a:prstGeom prst="straightConnector1">
            <a:avLst/>
          </a:prstGeom>
          <a:noFill/>
          <a:ln cap="flat" cmpd="sng" w="9525">
            <a:solidFill>
              <a:srgbClr val="000000"/>
            </a:solidFill>
            <a:prstDash val="solid"/>
            <a:round/>
            <a:headEnd len="sm" w="sm" type="none"/>
            <a:tailEnd len="med" w="med" type="triangle"/>
          </a:ln>
        </p:spPr>
      </p:cxnSp>
      <p:cxnSp>
        <p:nvCxnSpPr>
          <p:cNvPr id="504" name="Google Shape;504;p60"/>
          <p:cNvCxnSpPr/>
          <p:nvPr/>
        </p:nvCxnSpPr>
        <p:spPr>
          <a:xfrm>
            <a:off x="5800590" y="3154025"/>
            <a:ext cx="1059000" cy="4200"/>
          </a:xfrm>
          <a:prstGeom prst="straightConnector1">
            <a:avLst/>
          </a:prstGeom>
          <a:noFill/>
          <a:ln cap="flat" cmpd="sng" w="9525">
            <a:solidFill>
              <a:srgbClr val="000000"/>
            </a:solidFill>
            <a:prstDash val="solid"/>
            <a:round/>
            <a:headEnd len="sm" w="sm" type="none"/>
            <a:tailEnd len="med" w="med" type="triangle"/>
          </a:ln>
        </p:spPr>
      </p:cxnSp>
      <p:cxnSp>
        <p:nvCxnSpPr>
          <p:cNvPr id="505" name="Google Shape;505;p60"/>
          <p:cNvCxnSpPr/>
          <p:nvPr/>
        </p:nvCxnSpPr>
        <p:spPr>
          <a:xfrm rot="10800000">
            <a:off x="5818225" y="3454750"/>
            <a:ext cx="985800" cy="13500"/>
          </a:xfrm>
          <a:prstGeom prst="straightConnector1">
            <a:avLst/>
          </a:prstGeom>
          <a:noFill/>
          <a:ln cap="flat" cmpd="sng" w="9525">
            <a:solidFill>
              <a:srgbClr val="000000"/>
            </a:solidFill>
            <a:prstDash val="solid"/>
            <a:round/>
            <a:headEnd len="sm" w="sm" type="none"/>
            <a:tailEnd len="med" w="med" type="triangle"/>
          </a:ln>
        </p:spPr>
      </p:cxnSp>
      <p:sp>
        <p:nvSpPr>
          <p:cNvPr id="506" name="Google Shape;506;p60"/>
          <p:cNvSpPr txBox="1"/>
          <p:nvPr/>
        </p:nvSpPr>
        <p:spPr>
          <a:xfrm>
            <a:off x="1452025" y="3480075"/>
            <a:ext cx="1059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HTTP Response</a:t>
            </a:r>
            <a:endParaRPr b="0" i="0" sz="700" u="none" cap="none" strike="noStrike">
              <a:solidFill>
                <a:srgbClr val="000000"/>
              </a:solidFill>
              <a:latin typeface="Poppins"/>
              <a:ea typeface="Poppins"/>
              <a:cs typeface="Poppins"/>
              <a:sym typeface="Poppins"/>
            </a:endParaRPr>
          </a:p>
        </p:txBody>
      </p:sp>
      <p:sp>
        <p:nvSpPr>
          <p:cNvPr id="507" name="Google Shape;507;p60"/>
          <p:cNvSpPr txBox="1"/>
          <p:nvPr/>
        </p:nvSpPr>
        <p:spPr>
          <a:xfrm>
            <a:off x="2664675" y="175057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Java Main Client</a:t>
            </a:r>
            <a:endParaRPr b="0" i="0" sz="700" u="none" cap="none" strike="noStrike">
              <a:solidFill>
                <a:srgbClr val="000000"/>
              </a:solidFill>
              <a:latin typeface="Poppins"/>
              <a:ea typeface="Poppins"/>
              <a:cs typeface="Poppins"/>
              <a:sym typeface="Poppins"/>
            </a:endParaRPr>
          </a:p>
        </p:txBody>
      </p:sp>
      <p:sp>
        <p:nvSpPr>
          <p:cNvPr id="508" name="Google Shape;508;p60"/>
          <p:cNvSpPr txBox="1"/>
          <p:nvPr/>
        </p:nvSpPr>
        <p:spPr>
          <a:xfrm>
            <a:off x="3874238" y="175057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Business Code</a:t>
            </a:r>
            <a:endParaRPr b="0" i="0" sz="700" u="none" cap="none" strike="noStrike">
              <a:solidFill>
                <a:srgbClr val="000000"/>
              </a:solidFill>
              <a:latin typeface="Poppins"/>
              <a:ea typeface="Poppins"/>
              <a:cs typeface="Poppins"/>
              <a:sym typeface="Poppins"/>
            </a:endParaRPr>
          </a:p>
        </p:txBody>
      </p:sp>
      <p:sp>
        <p:nvSpPr>
          <p:cNvPr id="509" name="Google Shape;509;p60"/>
          <p:cNvSpPr txBox="1"/>
          <p:nvPr/>
        </p:nvSpPr>
        <p:spPr>
          <a:xfrm>
            <a:off x="5083825" y="1750575"/>
            <a:ext cx="1121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Database Code</a:t>
            </a:r>
            <a:endParaRPr b="0" i="0" sz="700" u="none" cap="none" strike="noStrike">
              <a:solidFill>
                <a:srgbClr val="000000"/>
              </a:solidFill>
              <a:latin typeface="Poppins"/>
              <a:ea typeface="Poppins"/>
              <a:cs typeface="Poppins"/>
              <a:sym typeface="Poppins"/>
            </a:endParaRPr>
          </a:p>
        </p:txBody>
      </p:sp>
      <p:sp>
        <p:nvSpPr>
          <p:cNvPr id="510" name="Google Shape;510;p60"/>
          <p:cNvSpPr txBox="1"/>
          <p:nvPr/>
        </p:nvSpPr>
        <p:spPr>
          <a:xfrm>
            <a:off x="2829600" y="83042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POS Application</a:t>
            </a:r>
            <a:endParaRPr b="0" i="0" sz="700" u="none" cap="none" strike="noStrike">
              <a:solidFill>
                <a:srgbClr val="000000"/>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1"/>
          <p:cNvSpPr txBox="1"/>
          <p:nvPr>
            <p:ph type="ctrTitle"/>
          </p:nvPr>
        </p:nvSpPr>
        <p:spPr>
          <a:xfrm>
            <a:off x="514351" y="2049575"/>
            <a:ext cx="32301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0078C4"/>
                </a:solidFill>
              </a:rPr>
              <a:t>UML Diagrams</a:t>
            </a:r>
            <a:endParaRPr sz="2700">
              <a:solidFill>
                <a:srgbClr val="0078C4"/>
              </a:solidFill>
            </a:endParaRPr>
          </a:p>
        </p:txBody>
      </p:sp>
      <p:sp>
        <p:nvSpPr>
          <p:cNvPr id="517" name="Google Shape;517;p6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518" name="Google Shape;518;p61"/>
          <p:cNvPicPr preferRelativeResize="0"/>
          <p:nvPr/>
        </p:nvPicPr>
        <p:blipFill rotWithShape="1">
          <a:blip r:embed="rId3">
            <a:alphaModFix/>
          </a:blip>
          <a:srcRect b="0" l="0" r="6410" t="0"/>
          <a:stretch/>
        </p:blipFill>
        <p:spPr>
          <a:xfrm>
            <a:off x="3372975" y="0"/>
            <a:ext cx="5771025" cy="511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2"/>
          <p:cNvPicPr preferRelativeResize="0"/>
          <p:nvPr/>
        </p:nvPicPr>
        <p:blipFill>
          <a:blip r:embed="rId3">
            <a:alphaModFix/>
          </a:blip>
          <a:stretch>
            <a:fillRect/>
          </a:stretch>
        </p:blipFill>
        <p:spPr>
          <a:xfrm>
            <a:off x="3314700" y="103193"/>
            <a:ext cx="4629150" cy="5040308"/>
          </a:xfrm>
          <a:prstGeom prst="rect">
            <a:avLst/>
          </a:prstGeom>
          <a:noFill/>
          <a:ln cap="flat" cmpd="sng" w="9525">
            <a:solidFill>
              <a:schemeClr val="dk1"/>
            </a:solidFill>
            <a:prstDash val="solid"/>
            <a:round/>
            <a:headEnd len="sm" w="sm" type="none"/>
            <a:tailEnd len="sm" w="sm" type="none"/>
          </a:ln>
        </p:spPr>
      </p:pic>
      <p:sp>
        <p:nvSpPr>
          <p:cNvPr id="524" name="Google Shape;524;p62"/>
          <p:cNvSpPr txBox="1"/>
          <p:nvPr/>
        </p:nvSpPr>
        <p:spPr>
          <a:xfrm>
            <a:off x="0" y="2323200"/>
            <a:ext cx="343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CLASS DIAGRAM</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nvSpPr>
        <p:spPr>
          <a:xfrm>
            <a:off x="277825" y="223450"/>
            <a:ext cx="7745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ACTIVITY DIAGRAM(ADMIN)</a:t>
            </a:r>
            <a:endParaRPr sz="2700">
              <a:solidFill>
                <a:srgbClr val="0070C0"/>
              </a:solidFill>
              <a:latin typeface="Poppins Medium"/>
              <a:ea typeface="Poppins Medium"/>
              <a:cs typeface="Poppins Medium"/>
              <a:sym typeface="Poppins Medium"/>
            </a:endParaRPr>
          </a:p>
        </p:txBody>
      </p:sp>
      <p:pic>
        <p:nvPicPr>
          <p:cNvPr id="530" name="Google Shape;530;p63"/>
          <p:cNvPicPr preferRelativeResize="0"/>
          <p:nvPr/>
        </p:nvPicPr>
        <p:blipFill>
          <a:blip r:embed="rId3">
            <a:alphaModFix/>
          </a:blip>
          <a:stretch>
            <a:fillRect/>
          </a:stretch>
        </p:blipFill>
        <p:spPr>
          <a:xfrm>
            <a:off x="2401975" y="932200"/>
            <a:ext cx="4340046" cy="4014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nvSpPr>
        <p:spPr>
          <a:xfrm>
            <a:off x="277825" y="223450"/>
            <a:ext cx="7745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ACTIVITY DIAGRAM(STUDENT)</a:t>
            </a:r>
            <a:endParaRPr sz="2700">
              <a:solidFill>
                <a:srgbClr val="0070C0"/>
              </a:solidFill>
              <a:latin typeface="Poppins Medium"/>
              <a:ea typeface="Poppins Medium"/>
              <a:cs typeface="Poppins Medium"/>
              <a:sym typeface="Poppins Medium"/>
            </a:endParaRPr>
          </a:p>
        </p:txBody>
      </p:sp>
      <p:pic>
        <p:nvPicPr>
          <p:cNvPr id="536" name="Google Shape;536;p64"/>
          <p:cNvPicPr preferRelativeResize="0"/>
          <p:nvPr/>
        </p:nvPicPr>
        <p:blipFill>
          <a:blip r:embed="rId3">
            <a:alphaModFix/>
          </a:blip>
          <a:stretch>
            <a:fillRect/>
          </a:stretch>
        </p:blipFill>
        <p:spPr>
          <a:xfrm>
            <a:off x="2293013" y="961475"/>
            <a:ext cx="4843724" cy="401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5"/>
          <p:cNvPicPr preferRelativeResize="0"/>
          <p:nvPr/>
        </p:nvPicPr>
        <p:blipFill>
          <a:blip r:embed="rId3">
            <a:alphaModFix/>
          </a:blip>
          <a:stretch>
            <a:fillRect/>
          </a:stretch>
        </p:blipFill>
        <p:spPr>
          <a:xfrm>
            <a:off x="37200" y="769075"/>
            <a:ext cx="8839200" cy="4118561"/>
          </a:xfrm>
          <a:prstGeom prst="rect">
            <a:avLst/>
          </a:prstGeom>
          <a:noFill/>
          <a:ln>
            <a:noFill/>
          </a:ln>
        </p:spPr>
      </p:pic>
      <p:sp>
        <p:nvSpPr>
          <p:cNvPr id="542" name="Google Shape;542;p65"/>
          <p:cNvSpPr txBox="1"/>
          <p:nvPr/>
        </p:nvSpPr>
        <p:spPr>
          <a:xfrm>
            <a:off x="277825" y="223450"/>
            <a:ext cx="7745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ACTIVITY</a:t>
            </a:r>
            <a:r>
              <a:rPr lang="en" sz="2700">
                <a:solidFill>
                  <a:srgbClr val="0070C0"/>
                </a:solidFill>
                <a:latin typeface="Poppins Medium"/>
                <a:ea typeface="Poppins Medium"/>
                <a:cs typeface="Poppins Medium"/>
                <a:sym typeface="Poppins Medium"/>
              </a:rPr>
              <a:t> DIAGRAM(PROFESSOR)</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nvSpPr>
        <p:spPr>
          <a:xfrm>
            <a:off x="0" y="2271600"/>
            <a:ext cx="371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USE CASE</a:t>
            </a:r>
            <a:r>
              <a:rPr lang="en" sz="2700">
                <a:solidFill>
                  <a:srgbClr val="0070C0"/>
                </a:solidFill>
                <a:latin typeface="Poppins Medium"/>
                <a:ea typeface="Poppins Medium"/>
                <a:cs typeface="Poppins Medium"/>
                <a:sym typeface="Poppins Medium"/>
              </a:rPr>
              <a:t> DIAGRAM</a:t>
            </a:r>
            <a:endParaRPr sz="2700">
              <a:solidFill>
                <a:srgbClr val="0070C0"/>
              </a:solidFill>
              <a:latin typeface="Poppins Medium"/>
              <a:ea typeface="Poppins Medium"/>
              <a:cs typeface="Poppins Medium"/>
              <a:sym typeface="Poppins Medium"/>
            </a:endParaRPr>
          </a:p>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(ADMIN)</a:t>
            </a:r>
            <a:endParaRPr sz="2700">
              <a:solidFill>
                <a:srgbClr val="0070C0"/>
              </a:solidFill>
              <a:latin typeface="Poppins Medium"/>
              <a:ea typeface="Poppins Medium"/>
              <a:cs typeface="Poppins Medium"/>
              <a:sym typeface="Poppins Medium"/>
            </a:endParaRPr>
          </a:p>
        </p:txBody>
      </p:sp>
      <p:pic>
        <p:nvPicPr>
          <p:cNvPr id="548" name="Google Shape;548;p66"/>
          <p:cNvPicPr preferRelativeResize="0"/>
          <p:nvPr/>
        </p:nvPicPr>
        <p:blipFill>
          <a:blip r:embed="rId3">
            <a:alphaModFix/>
          </a:blip>
          <a:stretch>
            <a:fillRect/>
          </a:stretch>
        </p:blipFill>
        <p:spPr>
          <a:xfrm>
            <a:off x="3867000" y="644413"/>
            <a:ext cx="5124600" cy="3854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67"/>
          <p:cNvPicPr preferRelativeResize="0"/>
          <p:nvPr/>
        </p:nvPicPr>
        <p:blipFill>
          <a:blip r:embed="rId3">
            <a:alphaModFix/>
          </a:blip>
          <a:stretch>
            <a:fillRect/>
          </a:stretch>
        </p:blipFill>
        <p:spPr>
          <a:xfrm>
            <a:off x="3599550" y="152400"/>
            <a:ext cx="5090788" cy="4838700"/>
          </a:xfrm>
          <a:prstGeom prst="rect">
            <a:avLst/>
          </a:prstGeom>
          <a:noFill/>
          <a:ln>
            <a:noFill/>
          </a:ln>
        </p:spPr>
      </p:pic>
      <p:sp>
        <p:nvSpPr>
          <p:cNvPr id="554" name="Google Shape;554;p67"/>
          <p:cNvSpPr txBox="1"/>
          <p:nvPr/>
        </p:nvSpPr>
        <p:spPr>
          <a:xfrm>
            <a:off x="0" y="2271600"/>
            <a:ext cx="371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USE CASE DIAGRAM</a:t>
            </a:r>
            <a:endParaRPr sz="2700">
              <a:solidFill>
                <a:srgbClr val="0070C0"/>
              </a:solidFill>
              <a:latin typeface="Poppins Medium"/>
              <a:ea typeface="Poppins Medium"/>
              <a:cs typeface="Poppins Medium"/>
              <a:sym typeface="Poppins Medium"/>
            </a:endParaRPr>
          </a:p>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(STUDENT)</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1"/>
          <p:cNvPicPr preferRelativeResize="0"/>
          <p:nvPr>
            <p:ph idx="2" type="pic"/>
          </p:nvPr>
        </p:nvPicPr>
        <p:blipFill rotWithShape="1">
          <a:blip r:embed="rId3">
            <a:alphaModFix/>
          </a:blip>
          <a:srcRect b="0" l="1540" r="1540" t="0"/>
          <a:stretch/>
        </p:blipFill>
        <p:spPr>
          <a:xfrm>
            <a:off x="4400550" y="0"/>
            <a:ext cx="4743449" cy="5143501"/>
          </a:xfrm>
          <a:prstGeom prst="rect">
            <a:avLst/>
          </a:prstGeom>
          <a:solidFill>
            <a:srgbClr val="C1C1C1"/>
          </a:solidFill>
          <a:ln>
            <a:noFill/>
          </a:ln>
        </p:spPr>
      </p:pic>
      <p:sp>
        <p:nvSpPr>
          <p:cNvPr id="182" name="Google Shape;182;p41"/>
          <p:cNvSpPr txBox="1"/>
          <p:nvPr>
            <p:ph type="ctrTitle"/>
          </p:nvPr>
        </p:nvSpPr>
        <p:spPr>
          <a:xfrm>
            <a:off x="387350" y="165600"/>
            <a:ext cx="16323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700"/>
              <a:buFont typeface="Poppins Medium"/>
              <a:buNone/>
            </a:pPr>
            <a:r>
              <a:rPr lang="en" sz="2700">
                <a:solidFill>
                  <a:srgbClr val="0078C4"/>
                </a:solidFill>
              </a:rPr>
              <a:t>Agenda</a:t>
            </a:r>
            <a:endParaRPr sz="1100">
              <a:solidFill>
                <a:srgbClr val="0078C4"/>
              </a:solidFill>
            </a:endParaRPr>
          </a:p>
        </p:txBody>
      </p:sp>
      <p:sp>
        <p:nvSpPr>
          <p:cNvPr id="183" name="Google Shape;183;p41"/>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r>
              <a:t/>
            </a:r>
            <a:endParaRPr sz="1100"/>
          </a:p>
        </p:txBody>
      </p:sp>
      <p:grpSp>
        <p:nvGrpSpPr>
          <p:cNvPr id="184" name="Google Shape;184;p41"/>
          <p:cNvGrpSpPr/>
          <p:nvPr/>
        </p:nvGrpSpPr>
        <p:grpSpPr>
          <a:xfrm>
            <a:off x="387347" y="756699"/>
            <a:ext cx="3568654" cy="4044570"/>
            <a:chOff x="516462" y="962766"/>
            <a:chExt cx="4758205" cy="5392760"/>
          </a:xfrm>
        </p:grpSpPr>
        <p:sp>
          <p:nvSpPr>
            <p:cNvPr id="185" name="Google Shape;185;p41"/>
            <p:cNvSpPr/>
            <p:nvPr/>
          </p:nvSpPr>
          <p:spPr>
            <a:xfrm>
              <a:off x="516467" y="962766"/>
              <a:ext cx="550333" cy="442701"/>
            </a:xfrm>
            <a:prstGeom prst="rect">
              <a:avLst/>
            </a:prstGeom>
            <a:solidFill>
              <a:srgbClr val="007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01</a:t>
              </a:r>
              <a:endParaRPr i="0" sz="1200" u="none" cap="none" strike="noStrike">
                <a:solidFill>
                  <a:srgbClr val="FFFFFF"/>
                </a:solidFill>
                <a:latin typeface="Poppins"/>
                <a:ea typeface="Poppins"/>
                <a:cs typeface="Poppins"/>
                <a:sym typeface="Poppins"/>
              </a:endParaRPr>
            </a:p>
          </p:txBody>
        </p:sp>
        <p:sp>
          <p:nvSpPr>
            <p:cNvPr id="186" name="Google Shape;186;p41"/>
            <p:cNvSpPr/>
            <p:nvPr/>
          </p:nvSpPr>
          <p:spPr>
            <a:xfrm>
              <a:off x="516466" y="1517512"/>
              <a:ext cx="550333" cy="442701"/>
            </a:xfrm>
            <a:prstGeom prst="rect">
              <a:avLst/>
            </a:prstGeom>
            <a:solidFill>
              <a:srgbClr val="ED011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02</a:t>
              </a:r>
              <a:endParaRPr i="0" sz="1200" u="none" cap="none" strike="noStrike">
                <a:solidFill>
                  <a:srgbClr val="FFFFFF"/>
                </a:solidFill>
                <a:latin typeface="Poppins"/>
                <a:ea typeface="Poppins"/>
                <a:cs typeface="Poppins"/>
                <a:sym typeface="Poppins"/>
              </a:endParaRPr>
            </a:p>
          </p:txBody>
        </p:sp>
        <p:sp>
          <p:nvSpPr>
            <p:cNvPr id="187" name="Google Shape;187;p41"/>
            <p:cNvSpPr/>
            <p:nvPr/>
          </p:nvSpPr>
          <p:spPr>
            <a:xfrm>
              <a:off x="516465" y="2070944"/>
              <a:ext cx="550333" cy="442701"/>
            </a:xfrm>
            <a:prstGeom prst="rect">
              <a:avLst/>
            </a:prstGeom>
            <a:solidFill>
              <a:srgbClr val="00AC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03</a:t>
              </a:r>
              <a:endParaRPr i="0" sz="1200" u="none" cap="none" strike="noStrike">
                <a:solidFill>
                  <a:srgbClr val="FFFFFF"/>
                </a:solidFill>
                <a:latin typeface="Poppins"/>
                <a:ea typeface="Poppins"/>
                <a:cs typeface="Poppins"/>
                <a:sym typeface="Poppins"/>
              </a:endParaRPr>
            </a:p>
          </p:txBody>
        </p:sp>
        <p:sp>
          <p:nvSpPr>
            <p:cNvPr id="188" name="Google Shape;188;p41"/>
            <p:cNvSpPr/>
            <p:nvPr/>
          </p:nvSpPr>
          <p:spPr>
            <a:xfrm>
              <a:off x="516465" y="2601547"/>
              <a:ext cx="550333" cy="442701"/>
            </a:xfrm>
            <a:prstGeom prst="rect">
              <a:avLst/>
            </a:prstGeom>
            <a:solidFill>
              <a:srgbClr val="7030A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04</a:t>
              </a:r>
              <a:endParaRPr i="0" sz="1200" u="none" cap="none" strike="noStrike">
                <a:solidFill>
                  <a:srgbClr val="FFFFFF"/>
                </a:solidFill>
                <a:latin typeface="Poppins"/>
                <a:ea typeface="Poppins"/>
                <a:cs typeface="Poppins"/>
                <a:sym typeface="Poppins"/>
              </a:endParaRPr>
            </a:p>
          </p:txBody>
        </p:sp>
        <p:sp>
          <p:nvSpPr>
            <p:cNvPr id="189" name="Google Shape;189;p41"/>
            <p:cNvSpPr/>
            <p:nvPr/>
          </p:nvSpPr>
          <p:spPr>
            <a:xfrm>
              <a:off x="516464" y="3160421"/>
              <a:ext cx="550333" cy="442701"/>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05</a:t>
              </a:r>
              <a:endParaRPr i="0" sz="1200" u="none" cap="none" strike="noStrike">
                <a:solidFill>
                  <a:srgbClr val="FFFFFF"/>
                </a:solidFill>
                <a:latin typeface="Poppins"/>
                <a:ea typeface="Poppins"/>
                <a:cs typeface="Poppins"/>
                <a:sym typeface="Poppins"/>
              </a:endParaRPr>
            </a:p>
          </p:txBody>
        </p:sp>
        <p:sp>
          <p:nvSpPr>
            <p:cNvPr id="190" name="Google Shape;190;p41"/>
            <p:cNvSpPr/>
            <p:nvPr/>
          </p:nvSpPr>
          <p:spPr>
            <a:xfrm>
              <a:off x="516463" y="3719295"/>
              <a:ext cx="550333" cy="442701"/>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06</a:t>
              </a:r>
              <a:endParaRPr i="0" sz="1200" u="none" cap="none" strike="noStrike">
                <a:solidFill>
                  <a:srgbClr val="FFFFFF"/>
                </a:solidFill>
                <a:latin typeface="Poppins"/>
                <a:ea typeface="Poppins"/>
                <a:cs typeface="Poppins"/>
                <a:sym typeface="Poppins"/>
              </a:endParaRPr>
            </a:p>
          </p:txBody>
        </p:sp>
        <p:sp>
          <p:nvSpPr>
            <p:cNvPr id="191" name="Google Shape;191;p41"/>
            <p:cNvSpPr/>
            <p:nvPr/>
          </p:nvSpPr>
          <p:spPr>
            <a:xfrm>
              <a:off x="516463" y="4278169"/>
              <a:ext cx="550333" cy="442701"/>
            </a:xfrm>
            <a:prstGeom prst="rect">
              <a:avLst/>
            </a:prstGeom>
            <a:solidFill>
              <a:srgbClr val="C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07</a:t>
              </a:r>
              <a:endParaRPr i="0" sz="1200" u="none" cap="none" strike="noStrike">
                <a:solidFill>
                  <a:srgbClr val="FFFFFF"/>
                </a:solidFill>
                <a:latin typeface="Poppins"/>
                <a:ea typeface="Poppins"/>
                <a:cs typeface="Poppins"/>
                <a:sym typeface="Poppins"/>
              </a:endParaRPr>
            </a:p>
          </p:txBody>
        </p:sp>
        <p:sp>
          <p:nvSpPr>
            <p:cNvPr id="192" name="Google Shape;192;p41"/>
            <p:cNvSpPr/>
            <p:nvPr/>
          </p:nvSpPr>
          <p:spPr>
            <a:xfrm>
              <a:off x="516463" y="4827473"/>
              <a:ext cx="550333" cy="442701"/>
            </a:xfrm>
            <a:prstGeom prst="rect">
              <a:avLst/>
            </a:prstGeom>
            <a:solidFill>
              <a:srgbClr val="007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08</a:t>
              </a:r>
              <a:endParaRPr i="0" sz="1200" u="none" cap="none" strike="noStrike">
                <a:solidFill>
                  <a:srgbClr val="FFFFFF"/>
                </a:solidFill>
                <a:latin typeface="Poppins"/>
                <a:ea typeface="Poppins"/>
                <a:cs typeface="Poppins"/>
                <a:sym typeface="Poppins"/>
              </a:endParaRPr>
            </a:p>
          </p:txBody>
        </p:sp>
        <p:sp>
          <p:nvSpPr>
            <p:cNvPr id="193" name="Google Shape;193;p41"/>
            <p:cNvSpPr/>
            <p:nvPr/>
          </p:nvSpPr>
          <p:spPr>
            <a:xfrm>
              <a:off x="516463" y="5376777"/>
              <a:ext cx="550333" cy="442701"/>
            </a:xfrm>
            <a:prstGeom prst="rect">
              <a:avLst/>
            </a:prstGeom>
            <a:solidFill>
              <a:srgbClr val="EBCD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09</a:t>
              </a:r>
              <a:endParaRPr i="0" sz="1200" u="none" cap="none" strike="noStrike">
                <a:solidFill>
                  <a:srgbClr val="FFFFFF"/>
                </a:solidFill>
                <a:latin typeface="Poppins"/>
                <a:ea typeface="Poppins"/>
                <a:cs typeface="Poppins"/>
                <a:sym typeface="Poppins"/>
              </a:endParaRPr>
            </a:p>
          </p:txBody>
        </p:sp>
        <p:sp>
          <p:nvSpPr>
            <p:cNvPr id="194" name="Google Shape;194;p41"/>
            <p:cNvSpPr/>
            <p:nvPr/>
          </p:nvSpPr>
          <p:spPr>
            <a:xfrm>
              <a:off x="516462" y="5912825"/>
              <a:ext cx="550333" cy="442701"/>
            </a:xfrm>
            <a:prstGeom prst="rect">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10</a:t>
              </a:r>
              <a:endParaRPr i="0" sz="1200" u="none" cap="none" strike="noStrike">
                <a:solidFill>
                  <a:srgbClr val="FFFFFF"/>
                </a:solidFill>
                <a:latin typeface="Poppins"/>
                <a:ea typeface="Poppins"/>
                <a:cs typeface="Poppins"/>
                <a:sym typeface="Poppins"/>
              </a:endParaRPr>
            </a:p>
          </p:txBody>
        </p:sp>
        <p:sp>
          <p:nvSpPr>
            <p:cNvPr id="195" name="Google Shape;195;p41"/>
            <p:cNvSpPr txBox="1"/>
            <p:nvPr/>
          </p:nvSpPr>
          <p:spPr>
            <a:xfrm>
              <a:off x="1253067" y="999450"/>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Our Journey</a:t>
              </a:r>
              <a:endParaRPr i="0" sz="1100" u="none" cap="none" strike="noStrike">
                <a:solidFill>
                  <a:srgbClr val="000000"/>
                </a:solidFill>
                <a:latin typeface="Poppins"/>
                <a:ea typeface="Poppins"/>
                <a:cs typeface="Poppins"/>
                <a:sym typeface="Poppins"/>
              </a:endParaRPr>
            </a:p>
          </p:txBody>
        </p:sp>
        <p:sp>
          <p:nvSpPr>
            <p:cNvPr id="196" name="Google Shape;196;p41"/>
            <p:cNvSpPr txBox="1"/>
            <p:nvPr/>
          </p:nvSpPr>
          <p:spPr>
            <a:xfrm>
              <a:off x="1253067" y="1557015"/>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Our Team</a:t>
              </a:r>
              <a:endParaRPr i="0" sz="1100" u="none" cap="none" strike="noStrike">
                <a:solidFill>
                  <a:srgbClr val="000000"/>
                </a:solidFill>
                <a:latin typeface="Poppins"/>
                <a:ea typeface="Poppins"/>
                <a:cs typeface="Poppins"/>
                <a:sym typeface="Poppins"/>
              </a:endParaRPr>
            </a:p>
          </p:txBody>
        </p:sp>
        <p:sp>
          <p:nvSpPr>
            <p:cNvPr id="197" name="Google Shape;197;p41"/>
            <p:cNvSpPr txBox="1"/>
            <p:nvPr/>
          </p:nvSpPr>
          <p:spPr>
            <a:xfrm>
              <a:off x="1253067" y="2658139"/>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Problem Statement</a:t>
              </a:r>
              <a:endParaRPr i="0" sz="1100" u="none" cap="none" strike="noStrike">
                <a:solidFill>
                  <a:srgbClr val="000000"/>
                </a:solidFill>
                <a:latin typeface="Poppins"/>
                <a:ea typeface="Poppins"/>
                <a:cs typeface="Poppins"/>
                <a:sym typeface="Poppins"/>
              </a:endParaRPr>
            </a:p>
          </p:txBody>
        </p:sp>
        <p:sp>
          <p:nvSpPr>
            <p:cNvPr id="198" name="Google Shape;198;p41"/>
            <p:cNvSpPr txBox="1"/>
            <p:nvPr/>
          </p:nvSpPr>
          <p:spPr>
            <a:xfrm>
              <a:off x="1253067" y="3197105"/>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Engineering Practices</a:t>
              </a:r>
              <a:endParaRPr i="0" sz="1100" u="none" cap="none" strike="noStrike">
                <a:solidFill>
                  <a:srgbClr val="000000"/>
                </a:solidFill>
                <a:latin typeface="Poppins"/>
                <a:ea typeface="Poppins"/>
                <a:cs typeface="Poppins"/>
                <a:sym typeface="Poppins"/>
              </a:endParaRPr>
            </a:p>
          </p:txBody>
        </p:sp>
        <p:sp>
          <p:nvSpPr>
            <p:cNvPr id="199" name="Google Shape;199;p41"/>
            <p:cNvSpPr txBox="1"/>
            <p:nvPr/>
          </p:nvSpPr>
          <p:spPr>
            <a:xfrm>
              <a:off x="1253067" y="3755979"/>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Tech Stack</a:t>
              </a:r>
              <a:endParaRPr i="0" sz="1100" u="none" cap="none" strike="noStrike">
                <a:solidFill>
                  <a:srgbClr val="000000"/>
                </a:solidFill>
                <a:latin typeface="Poppins"/>
                <a:ea typeface="Poppins"/>
                <a:cs typeface="Poppins"/>
                <a:sym typeface="Poppins"/>
              </a:endParaRPr>
            </a:p>
          </p:txBody>
        </p:sp>
        <p:sp>
          <p:nvSpPr>
            <p:cNvPr id="200" name="Google Shape;200;p41"/>
            <p:cNvSpPr txBox="1"/>
            <p:nvPr/>
          </p:nvSpPr>
          <p:spPr>
            <a:xfrm>
              <a:off x="1253067" y="4316190"/>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Development</a:t>
              </a:r>
              <a:endParaRPr i="0" sz="1100" u="none" cap="none" strike="noStrike">
                <a:solidFill>
                  <a:srgbClr val="000000"/>
                </a:solidFill>
                <a:latin typeface="Poppins"/>
                <a:ea typeface="Poppins"/>
                <a:cs typeface="Poppins"/>
                <a:sym typeface="Poppins"/>
              </a:endParaRPr>
            </a:p>
          </p:txBody>
        </p:sp>
        <p:sp>
          <p:nvSpPr>
            <p:cNvPr id="201" name="Google Shape;201;p41"/>
            <p:cNvSpPr txBox="1"/>
            <p:nvPr/>
          </p:nvSpPr>
          <p:spPr>
            <a:xfrm>
              <a:off x="1253067" y="4876435"/>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Challenges &amp; Learnings</a:t>
              </a:r>
              <a:endParaRPr i="0" sz="1100" u="none" cap="none" strike="noStrike">
                <a:solidFill>
                  <a:srgbClr val="000000"/>
                </a:solidFill>
                <a:latin typeface="Poppins"/>
                <a:ea typeface="Poppins"/>
                <a:cs typeface="Poppins"/>
                <a:sym typeface="Poppins"/>
              </a:endParaRPr>
            </a:p>
          </p:txBody>
        </p:sp>
        <p:sp>
          <p:nvSpPr>
            <p:cNvPr id="202" name="Google Shape;202;p41"/>
            <p:cNvSpPr txBox="1"/>
            <p:nvPr/>
          </p:nvSpPr>
          <p:spPr>
            <a:xfrm>
              <a:off x="1320367" y="5436639"/>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Demo</a:t>
              </a:r>
              <a:endParaRPr i="0" sz="1100" u="none" cap="none" strike="noStrike">
                <a:solidFill>
                  <a:srgbClr val="000000"/>
                </a:solidFill>
                <a:latin typeface="Poppins"/>
                <a:ea typeface="Poppins"/>
                <a:cs typeface="Poppins"/>
                <a:sym typeface="Poppins"/>
              </a:endParaRPr>
            </a:p>
          </p:txBody>
        </p:sp>
        <p:sp>
          <p:nvSpPr>
            <p:cNvPr id="203" name="Google Shape;203;p41"/>
            <p:cNvSpPr txBox="1"/>
            <p:nvPr/>
          </p:nvSpPr>
          <p:spPr>
            <a:xfrm>
              <a:off x="1320350" y="5912843"/>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Questions</a:t>
              </a:r>
              <a:endParaRPr i="0" sz="1100" u="none" cap="none" strike="noStrike">
                <a:solidFill>
                  <a:srgbClr val="000000"/>
                </a:solidFill>
                <a:latin typeface="Poppins"/>
                <a:ea typeface="Poppins"/>
                <a:cs typeface="Poppins"/>
                <a:sym typeface="Poppins"/>
              </a:endParaRPr>
            </a:p>
          </p:txBody>
        </p:sp>
      </p:grpSp>
      <p:sp>
        <p:nvSpPr>
          <p:cNvPr id="204" name="Google Shape;204;p41"/>
          <p:cNvSpPr txBox="1"/>
          <p:nvPr/>
        </p:nvSpPr>
        <p:spPr>
          <a:xfrm>
            <a:off x="939800" y="1610055"/>
            <a:ext cx="2965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Team Structure</a:t>
            </a:r>
            <a:endParaRPr i="0" sz="1100" u="none" cap="none" strike="noStrike">
              <a:solidFill>
                <a:srgbClr val="000000"/>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nvSpPr>
        <p:spPr>
          <a:xfrm>
            <a:off x="0" y="2271600"/>
            <a:ext cx="371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USE CASE DIAGRAM</a:t>
            </a:r>
            <a:endParaRPr sz="2700">
              <a:solidFill>
                <a:srgbClr val="0070C0"/>
              </a:solidFill>
              <a:latin typeface="Poppins Medium"/>
              <a:ea typeface="Poppins Medium"/>
              <a:cs typeface="Poppins Medium"/>
              <a:sym typeface="Poppins Medium"/>
            </a:endParaRPr>
          </a:p>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(PROFESSOR)</a:t>
            </a:r>
            <a:endParaRPr sz="2700">
              <a:solidFill>
                <a:srgbClr val="0070C0"/>
              </a:solidFill>
              <a:latin typeface="Poppins Medium"/>
              <a:ea typeface="Poppins Medium"/>
              <a:cs typeface="Poppins Medium"/>
              <a:sym typeface="Poppins Medium"/>
            </a:endParaRPr>
          </a:p>
        </p:txBody>
      </p:sp>
      <p:pic>
        <p:nvPicPr>
          <p:cNvPr id="560" name="Google Shape;560;p68"/>
          <p:cNvPicPr preferRelativeResize="0"/>
          <p:nvPr/>
        </p:nvPicPr>
        <p:blipFill>
          <a:blip r:embed="rId3">
            <a:alphaModFix/>
          </a:blip>
          <a:stretch>
            <a:fillRect/>
          </a:stretch>
        </p:blipFill>
        <p:spPr>
          <a:xfrm>
            <a:off x="3501975" y="1379001"/>
            <a:ext cx="5476551" cy="2631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ctrTitle"/>
          </p:nvPr>
        </p:nvSpPr>
        <p:spPr>
          <a:xfrm>
            <a:off x="311700" y="173450"/>
            <a:ext cx="8520600" cy="5580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lang="en" sz="2700">
                <a:solidFill>
                  <a:srgbClr val="0070C0"/>
                </a:solidFill>
              </a:rPr>
              <a:t>SEQUENCE DIAGRAM(ADMIN)</a:t>
            </a:r>
            <a:endParaRPr sz="2700">
              <a:solidFill>
                <a:srgbClr val="0070C0"/>
              </a:solidFill>
            </a:endParaRPr>
          </a:p>
        </p:txBody>
      </p:sp>
      <p:sp>
        <p:nvSpPr>
          <p:cNvPr id="566" name="Google Shape;566;p69"/>
          <p:cNvSpPr txBox="1"/>
          <p:nvPr>
            <p:ph idx="1" type="subTitle"/>
          </p:nvPr>
        </p:nvSpPr>
        <p:spPr>
          <a:xfrm>
            <a:off x="311700" y="889925"/>
            <a:ext cx="8520600" cy="40047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t/>
            </a:r>
            <a:endParaRPr/>
          </a:p>
        </p:txBody>
      </p:sp>
      <p:pic>
        <p:nvPicPr>
          <p:cNvPr id="567" name="Google Shape;567;p69"/>
          <p:cNvPicPr preferRelativeResize="0"/>
          <p:nvPr/>
        </p:nvPicPr>
        <p:blipFill>
          <a:blip r:embed="rId3">
            <a:alphaModFix/>
          </a:blip>
          <a:stretch>
            <a:fillRect/>
          </a:stretch>
        </p:blipFill>
        <p:spPr>
          <a:xfrm>
            <a:off x="1342424" y="725000"/>
            <a:ext cx="6049626" cy="4334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0"/>
          <p:cNvSpPr txBox="1"/>
          <p:nvPr>
            <p:ph type="ctrTitle"/>
          </p:nvPr>
        </p:nvSpPr>
        <p:spPr>
          <a:xfrm>
            <a:off x="311700" y="67875"/>
            <a:ext cx="8520600" cy="5430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lang="en" sz="2700">
                <a:solidFill>
                  <a:srgbClr val="0070C0"/>
                </a:solidFill>
              </a:rPr>
              <a:t>SEQUENCE DIAGRAM(STUDENT)</a:t>
            </a:r>
            <a:endParaRPr sz="2700">
              <a:solidFill>
                <a:srgbClr val="0070C0"/>
              </a:solidFill>
            </a:endParaRPr>
          </a:p>
        </p:txBody>
      </p:sp>
      <p:sp>
        <p:nvSpPr>
          <p:cNvPr id="573" name="Google Shape;573;p70"/>
          <p:cNvSpPr txBox="1"/>
          <p:nvPr>
            <p:ph idx="1" type="subTitle"/>
          </p:nvPr>
        </p:nvSpPr>
        <p:spPr>
          <a:xfrm>
            <a:off x="311700" y="2834125"/>
            <a:ext cx="8520600" cy="7926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t/>
            </a:r>
            <a:endParaRPr/>
          </a:p>
        </p:txBody>
      </p:sp>
      <p:pic>
        <p:nvPicPr>
          <p:cNvPr id="574" name="Google Shape;574;p70"/>
          <p:cNvPicPr preferRelativeResize="0"/>
          <p:nvPr/>
        </p:nvPicPr>
        <p:blipFill>
          <a:blip r:embed="rId3">
            <a:alphaModFix/>
          </a:blip>
          <a:stretch>
            <a:fillRect/>
          </a:stretch>
        </p:blipFill>
        <p:spPr>
          <a:xfrm>
            <a:off x="1875813" y="740650"/>
            <a:ext cx="5392375" cy="401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type="ctrTitle"/>
          </p:nvPr>
        </p:nvSpPr>
        <p:spPr>
          <a:xfrm>
            <a:off x="311700" y="90500"/>
            <a:ext cx="8520600" cy="5355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lang="en" sz="2700">
                <a:solidFill>
                  <a:srgbClr val="0070C0"/>
                </a:solidFill>
              </a:rPr>
              <a:t>SEQUENCE DIAGRAM(PROFESSOR)</a:t>
            </a:r>
            <a:endParaRPr sz="2700">
              <a:solidFill>
                <a:srgbClr val="0070C0"/>
              </a:solidFill>
            </a:endParaRPr>
          </a:p>
        </p:txBody>
      </p:sp>
      <p:sp>
        <p:nvSpPr>
          <p:cNvPr id="580" name="Google Shape;580;p71"/>
          <p:cNvSpPr txBox="1"/>
          <p:nvPr>
            <p:ph idx="1" type="subTitle"/>
          </p:nvPr>
        </p:nvSpPr>
        <p:spPr>
          <a:xfrm>
            <a:off x="311700" y="2834125"/>
            <a:ext cx="8520600" cy="7926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t/>
            </a:r>
            <a:endParaRPr/>
          </a:p>
        </p:txBody>
      </p:sp>
      <p:pic>
        <p:nvPicPr>
          <p:cNvPr id="581" name="Google Shape;581;p71"/>
          <p:cNvPicPr preferRelativeResize="0"/>
          <p:nvPr/>
        </p:nvPicPr>
        <p:blipFill>
          <a:blip r:embed="rId3">
            <a:alphaModFix/>
          </a:blip>
          <a:stretch>
            <a:fillRect/>
          </a:stretch>
        </p:blipFill>
        <p:spPr>
          <a:xfrm>
            <a:off x="2502988" y="778400"/>
            <a:ext cx="3852274" cy="385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2"/>
          <p:cNvPicPr preferRelativeResize="0"/>
          <p:nvPr/>
        </p:nvPicPr>
        <p:blipFill>
          <a:blip r:embed="rId3">
            <a:alphaModFix/>
          </a:blip>
          <a:stretch>
            <a:fillRect/>
          </a:stretch>
        </p:blipFill>
        <p:spPr>
          <a:xfrm>
            <a:off x="4437340" y="0"/>
            <a:ext cx="4212672" cy="5143502"/>
          </a:xfrm>
          <a:prstGeom prst="rect">
            <a:avLst/>
          </a:prstGeom>
          <a:noFill/>
          <a:ln>
            <a:noFill/>
          </a:ln>
        </p:spPr>
      </p:pic>
      <p:sp>
        <p:nvSpPr>
          <p:cNvPr id="587" name="Google Shape;587;p72"/>
          <p:cNvSpPr txBox="1"/>
          <p:nvPr/>
        </p:nvSpPr>
        <p:spPr>
          <a:xfrm>
            <a:off x="352400" y="2271600"/>
            <a:ext cx="3714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DATABASE SCHEMA</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3"/>
          <p:cNvSpPr txBox="1"/>
          <p:nvPr>
            <p:ph type="ctrTitle"/>
          </p:nvPr>
        </p:nvSpPr>
        <p:spPr>
          <a:xfrm>
            <a:off x="1386399" y="2135250"/>
            <a:ext cx="14133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Demo</a:t>
            </a:r>
            <a:endParaRPr sz="2700">
              <a:solidFill>
                <a:srgbClr val="3C78D8"/>
              </a:solidFill>
            </a:endParaRPr>
          </a:p>
        </p:txBody>
      </p:sp>
      <p:sp>
        <p:nvSpPr>
          <p:cNvPr id="594" name="Google Shape;594;p73"/>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595" name="Google Shape;595;p73"/>
          <p:cNvPicPr preferRelativeResize="0"/>
          <p:nvPr/>
        </p:nvPicPr>
        <p:blipFill rotWithShape="1">
          <a:blip r:embed="rId3">
            <a:alphaModFix/>
          </a:blip>
          <a:srcRect b="0" l="0" r="0" t="0"/>
          <a:stretch/>
        </p:blipFill>
        <p:spPr>
          <a:xfrm>
            <a:off x="4006134" y="0"/>
            <a:ext cx="5137867" cy="51435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3600"/>
              <a:buFont typeface="Poppins Medium"/>
              <a:buNone/>
            </a:pPr>
            <a:r>
              <a:rPr lang="en" sz="3600"/>
              <a:t>Thank you :)</a:t>
            </a:r>
            <a:endParaRPr sz="1100"/>
          </a:p>
        </p:txBody>
      </p:sp>
      <p:sp>
        <p:nvSpPr>
          <p:cNvPr id="602" name="Google Shape;602;p74"/>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5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ctrTitle"/>
          </p:nvPr>
        </p:nvSpPr>
        <p:spPr>
          <a:xfrm>
            <a:off x="724952" y="2041525"/>
            <a:ext cx="29898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0078C4"/>
                </a:solidFill>
              </a:rPr>
              <a:t>Our Journey</a:t>
            </a:r>
            <a:endParaRPr sz="2700">
              <a:solidFill>
                <a:srgbClr val="0078C4"/>
              </a:solidFill>
            </a:endParaRPr>
          </a:p>
        </p:txBody>
      </p:sp>
      <p:sp>
        <p:nvSpPr>
          <p:cNvPr id="211" name="Google Shape;211;p42"/>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212" name="Google Shape;212;p42"/>
          <p:cNvPicPr preferRelativeResize="0"/>
          <p:nvPr>
            <p:ph idx="2" type="pic"/>
          </p:nvPr>
        </p:nvPicPr>
        <p:blipFill rotWithShape="1">
          <a:blip r:embed="rId3">
            <a:alphaModFix/>
          </a:blip>
          <a:srcRect b="2222" l="48438" r="3143" t="262"/>
          <a:stretch/>
        </p:blipFill>
        <p:spPr>
          <a:xfrm>
            <a:off x="4398263" y="0"/>
            <a:ext cx="4772630" cy="5143500"/>
          </a:xfrm>
          <a:prstGeom prst="rect">
            <a:avLst/>
          </a:prstGeom>
          <a:solidFill>
            <a:srgbClr val="C1C1C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3"/>
          <p:cNvPicPr preferRelativeResize="0"/>
          <p:nvPr/>
        </p:nvPicPr>
        <p:blipFill>
          <a:blip r:embed="rId3">
            <a:alphaModFix/>
          </a:blip>
          <a:stretch>
            <a:fillRect/>
          </a:stretch>
        </p:blipFill>
        <p:spPr>
          <a:xfrm>
            <a:off x="152400" y="152400"/>
            <a:ext cx="8345864" cy="4838699"/>
          </a:xfrm>
          <a:prstGeom prst="rect">
            <a:avLst/>
          </a:prstGeom>
          <a:noFill/>
          <a:ln>
            <a:noFill/>
          </a:ln>
        </p:spPr>
      </p:pic>
      <p:sp>
        <p:nvSpPr>
          <p:cNvPr id="218" name="Google Shape;218;p43"/>
          <p:cNvSpPr txBox="1"/>
          <p:nvPr/>
        </p:nvSpPr>
        <p:spPr>
          <a:xfrm>
            <a:off x="3250250" y="616650"/>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1-5</a:t>
            </a:r>
            <a:endParaRPr>
              <a:latin typeface="Poppins Medium"/>
              <a:ea typeface="Poppins Medium"/>
              <a:cs typeface="Poppins Medium"/>
              <a:sym typeface="Poppins Medium"/>
            </a:endParaRPr>
          </a:p>
        </p:txBody>
      </p:sp>
      <p:sp>
        <p:nvSpPr>
          <p:cNvPr id="219" name="Google Shape;219;p43"/>
          <p:cNvSpPr txBox="1"/>
          <p:nvPr/>
        </p:nvSpPr>
        <p:spPr>
          <a:xfrm>
            <a:off x="3250250" y="1799100"/>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6-10</a:t>
            </a:r>
            <a:endParaRPr>
              <a:latin typeface="Poppins Medium"/>
              <a:ea typeface="Poppins Medium"/>
              <a:cs typeface="Poppins Medium"/>
              <a:sym typeface="Poppins Medium"/>
            </a:endParaRPr>
          </a:p>
        </p:txBody>
      </p:sp>
      <p:sp>
        <p:nvSpPr>
          <p:cNvPr id="220" name="Google Shape;220;p43"/>
          <p:cNvSpPr txBox="1"/>
          <p:nvPr/>
        </p:nvSpPr>
        <p:spPr>
          <a:xfrm>
            <a:off x="3250250" y="2981550"/>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11</a:t>
            </a:r>
            <a:endParaRPr>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ctrTitle"/>
          </p:nvPr>
        </p:nvSpPr>
        <p:spPr>
          <a:xfrm>
            <a:off x="393532" y="2019071"/>
            <a:ext cx="7121700" cy="10044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2100"/>
              <a:buFont typeface="Poppins Medium"/>
              <a:buNone/>
            </a:pPr>
            <a:r>
              <a:rPr lang="en" sz="2100">
                <a:latin typeface="EB Garamond"/>
                <a:ea typeface="EB Garamond"/>
                <a:cs typeface="EB Garamond"/>
                <a:sym typeface="EB Garamond"/>
              </a:rPr>
              <a:t>  Our next starts</a:t>
            </a:r>
            <a:endParaRPr b="1" sz="2100">
              <a:latin typeface="EB Garamond"/>
              <a:ea typeface="EB Garamond"/>
              <a:cs typeface="EB Garamond"/>
              <a:sym typeface="EB Garamond"/>
            </a:endParaRPr>
          </a:p>
        </p:txBody>
      </p:sp>
      <p:sp>
        <p:nvSpPr>
          <p:cNvPr id="227" name="Google Shape;227;p44"/>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500"/>
              <a:buFont typeface="Arial"/>
              <a:buNone/>
            </a:pPr>
            <a:fld id="{00000000-1234-1234-1234-123412341234}" type="slidenum">
              <a:rPr lang="en"/>
              <a:t>‹#›</a:t>
            </a:fld>
            <a:endParaRPr/>
          </a:p>
        </p:txBody>
      </p:sp>
      <p:sp>
        <p:nvSpPr>
          <p:cNvPr id="228" name="Google Shape;228;p44"/>
          <p:cNvSpPr txBox="1"/>
          <p:nvPr/>
        </p:nvSpPr>
        <p:spPr>
          <a:xfrm>
            <a:off x="4797875" y="2341200"/>
            <a:ext cx="1435500" cy="461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EB Garamond"/>
                <a:ea typeface="EB Garamond"/>
                <a:cs typeface="EB Garamond"/>
                <a:sym typeface="EB Garamond"/>
              </a:rPr>
              <a:t>NOW</a:t>
            </a:r>
            <a:endParaRPr b="1" i="0" sz="2100" u="none" cap="none" strike="noStrike">
              <a:solidFill>
                <a:schemeClr val="lt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500"/>
                                        <p:tgtEl>
                                          <p:spTgt spid="2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235" name="Google Shape;235;p45"/>
          <p:cNvSpPr/>
          <p:nvPr/>
        </p:nvSpPr>
        <p:spPr>
          <a:xfrm>
            <a:off x="6416917" y="2450114"/>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Poppins"/>
              <a:ea typeface="Poppins"/>
              <a:cs typeface="Poppins"/>
              <a:sym typeface="Poppins"/>
            </a:endParaRPr>
          </a:p>
        </p:txBody>
      </p:sp>
      <p:grpSp>
        <p:nvGrpSpPr>
          <p:cNvPr id="236" name="Google Shape;236;p45"/>
          <p:cNvGrpSpPr/>
          <p:nvPr/>
        </p:nvGrpSpPr>
        <p:grpSpPr>
          <a:xfrm>
            <a:off x="2658401" y="808943"/>
            <a:ext cx="4251885" cy="3929675"/>
            <a:chOff x="1559708" y="795543"/>
            <a:chExt cx="7842514" cy="7215829"/>
          </a:xfrm>
        </p:grpSpPr>
        <p:grpSp>
          <p:nvGrpSpPr>
            <p:cNvPr id="237" name="Google Shape;237;p45"/>
            <p:cNvGrpSpPr/>
            <p:nvPr/>
          </p:nvGrpSpPr>
          <p:grpSpPr>
            <a:xfrm>
              <a:off x="1559708" y="6028282"/>
              <a:ext cx="2130431" cy="1983090"/>
              <a:chOff x="5891741" y="1696263"/>
              <a:chExt cx="3024410" cy="2815242"/>
            </a:xfrm>
          </p:grpSpPr>
          <p:sp>
            <p:nvSpPr>
              <p:cNvPr id="238" name="Google Shape;238;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39" name="Google Shape;239;p45"/>
              <p:cNvGrpSpPr/>
              <p:nvPr/>
            </p:nvGrpSpPr>
            <p:grpSpPr>
              <a:xfrm>
                <a:off x="6094412" y="1696263"/>
                <a:ext cx="2821739" cy="2798040"/>
                <a:chOff x="6094412" y="1696263"/>
                <a:chExt cx="2821739" cy="2798040"/>
              </a:xfrm>
            </p:grpSpPr>
            <p:sp>
              <p:nvSpPr>
                <p:cNvPr id="240" name="Google Shape;240;p45"/>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1" name="Google Shape;241;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00B05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2" name="Google Shape;242;p45"/>
                <p:cNvSpPr/>
                <p:nvPr/>
              </p:nvSpPr>
              <p:spPr>
                <a:xfrm>
                  <a:off x="7561369" y="3155320"/>
                  <a:ext cx="1199950" cy="119995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3" name="Google Shape;243;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44" name="Google Shape;244;p45"/>
            <p:cNvGrpSpPr/>
            <p:nvPr/>
          </p:nvGrpSpPr>
          <p:grpSpPr>
            <a:xfrm>
              <a:off x="2601156" y="4876306"/>
              <a:ext cx="2354914" cy="2192048"/>
              <a:chOff x="5891741" y="1696263"/>
              <a:chExt cx="3024410" cy="2815242"/>
            </a:xfrm>
          </p:grpSpPr>
          <p:sp>
            <p:nvSpPr>
              <p:cNvPr id="245" name="Google Shape;245;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46" name="Google Shape;246;p45"/>
              <p:cNvGrpSpPr/>
              <p:nvPr/>
            </p:nvGrpSpPr>
            <p:grpSpPr>
              <a:xfrm>
                <a:off x="6094412" y="1696263"/>
                <a:ext cx="2821739" cy="2798040"/>
                <a:chOff x="6094412" y="1696263"/>
                <a:chExt cx="2821739" cy="2798040"/>
              </a:xfrm>
            </p:grpSpPr>
            <p:sp>
              <p:nvSpPr>
                <p:cNvPr id="247" name="Google Shape;247;p45"/>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00B05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9" name="Google Shape;249;p45"/>
                <p:cNvSpPr/>
                <p:nvPr/>
              </p:nvSpPr>
              <p:spPr>
                <a:xfrm>
                  <a:off x="7561369" y="3155320"/>
                  <a:ext cx="1199950" cy="1199950"/>
                </a:xfrm>
                <a:prstGeom prst="rect">
                  <a:avLst/>
                </a:prstGeom>
                <a:solidFill>
                  <a:srgbClr val="A5A5A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0" name="Google Shape;250;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51" name="Google Shape;251;p45"/>
            <p:cNvGrpSpPr/>
            <p:nvPr/>
          </p:nvGrpSpPr>
          <p:grpSpPr>
            <a:xfrm>
              <a:off x="3746516" y="3609083"/>
              <a:ext cx="2591717" cy="2412474"/>
              <a:chOff x="5891741" y="1696263"/>
              <a:chExt cx="3024410" cy="2815242"/>
            </a:xfrm>
          </p:grpSpPr>
          <p:sp>
            <p:nvSpPr>
              <p:cNvPr id="252" name="Google Shape;252;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53" name="Google Shape;253;p45"/>
              <p:cNvGrpSpPr/>
              <p:nvPr/>
            </p:nvGrpSpPr>
            <p:grpSpPr>
              <a:xfrm>
                <a:off x="6094412" y="1696263"/>
                <a:ext cx="2821739" cy="2798040"/>
                <a:chOff x="6094412" y="1696263"/>
                <a:chExt cx="2821739" cy="2798040"/>
              </a:xfrm>
            </p:grpSpPr>
            <p:sp>
              <p:nvSpPr>
                <p:cNvPr id="254" name="Google Shape;254;p45"/>
                <p:cNvSpPr/>
                <p:nvPr/>
              </p:nvSpPr>
              <p:spPr>
                <a:xfrm>
                  <a:off x="7406536" y="3016287"/>
                  <a:ext cx="1509615" cy="1478016"/>
                </a:xfrm>
                <a:prstGeom prst="rect">
                  <a:avLst/>
                </a:prstGeom>
                <a:solidFill>
                  <a:srgbClr val="00B050"/>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5" name="Google Shape;255;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00B05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6" name="Google Shape;256;p45"/>
                <p:cNvSpPr/>
                <p:nvPr/>
              </p:nvSpPr>
              <p:spPr>
                <a:xfrm>
                  <a:off x="7561369" y="3155320"/>
                  <a:ext cx="1199950" cy="1199950"/>
                </a:xfrm>
                <a:prstGeom prst="rect">
                  <a:avLst/>
                </a:pr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7" name="Google Shape;257;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58" name="Google Shape;258;p45"/>
            <p:cNvGrpSpPr/>
            <p:nvPr/>
          </p:nvGrpSpPr>
          <p:grpSpPr>
            <a:xfrm>
              <a:off x="5024888" y="2272651"/>
              <a:ext cx="2776385" cy="2584370"/>
              <a:chOff x="5891741" y="1696263"/>
              <a:chExt cx="3024410" cy="2815242"/>
            </a:xfrm>
          </p:grpSpPr>
          <p:sp>
            <p:nvSpPr>
              <p:cNvPr id="259" name="Google Shape;259;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60" name="Google Shape;260;p45"/>
              <p:cNvGrpSpPr/>
              <p:nvPr/>
            </p:nvGrpSpPr>
            <p:grpSpPr>
              <a:xfrm>
                <a:off x="6094412" y="1696263"/>
                <a:ext cx="2821739" cy="2798040"/>
                <a:chOff x="6094412" y="1696263"/>
                <a:chExt cx="2821739" cy="2798040"/>
              </a:xfrm>
            </p:grpSpPr>
            <p:sp>
              <p:nvSpPr>
                <p:cNvPr id="261" name="Google Shape;261;p45"/>
                <p:cNvSpPr/>
                <p:nvPr/>
              </p:nvSpPr>
              <p:spPr>
                <a:xfrm>
                  <a:off x="7406536" y="3016287"/>
                  <a:ext cx="1509615" cy="1478016"/>
                </a:xfrm>
                <a:prstGeom prst="rect">
                  <a:avLst/>
                </a:prstGeom>
                <a:solidFill>
                  <a:srgbClr val="00B050"/>
                </a:solidFill>
                <a:ln cap="flat" cmpd="sng" w="9525">
                  <a:solidFill>
                    <a:srgbClr val="0070C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2" name="Google Shape;262;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00B05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3" name="Google Shape;263;p45"/>
                <p:cNvSpPr/>
                <p:nvPr/>
              </p:nvSpPr>
              <p:spPr>
                <a:xfrm>
                  <a:off x="7561369" y="3155320"/>
                  <a:ext cx="1199950" cy="1199950"/>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4" name="Google Shape;264;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65" name="Google Shape;265;p45"/>
            <p:cNvGrpSpPr/>
            <p:nvPr/>
          </p:nvGrpSpPr>
          <p:grpSpPr>
            <a:xfrm>
              <a:off x="6377812" y="795543"/>
              <a:ext cx="3024410" cy="2815242"/>
              <a:chOff x="5891741" y="1696263"/>
              <a:chExt cx="3024410" cy="2815242"/>
            </a:xfrm>
          </p:grpSpPr>
          <p:sp>
            <p:nvSpPr>
              <p:cNvPr id="266" name="Google Shape;266;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67" name="Google Shape;267;p45"/>
              <p:cNvGrpSpPr/>
              <p:nvPr/>
            </p:nvGrpSpPr>
            <p:grpSpPr>
              <a:xfrm>
                <a:off x="6094412" y="1696263"/>
                <a:ext cx="2821739" cy="2798040"/>
                <a:chOff x="6094412" y="1696263"/>
                <a:chExt cx="2821739" cy="2798040"/>
              </a:xfrm>
            </p:grpSpPr>
            <p:sp>
              <p:nvSpPr>
                <p:cNvPr id="268" name="Google Shape;268;p45"/>
                <p:cNvSpPr/>
                <p:nvPr/>
              </p:nvSpPr>
              <p:spPr>
                <a:xfrm>
                  <a:off x="7406536" y="3016287"/>
                  <a:ext cx="1509615" cy="1478016"/>
                </a:xfrm>
                <a:prstGeom prst="rect">
                  <a:avLst/>
                </a:prstGeom>
                <a:solidFill>
                  <a:srgbClr val="00B050"/>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9" name="Google Shape;269;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00B05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0" name="Google Shape;270;p45"/>
                <p:cNvSpPr/>
                <p:nvPr/>
              </p:nvSpPr>
              <p:spPr>
                <a:xfrm>
                  <a:off x="7561369" y="3155320"/>
                  <a:ext cx="1199950" cy="1199950"/>
                </a:xfrm>
                <a:prstGeom prst="rect">
                  <a:avLst/>
                </a:pr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Poppins"/>
                    <a:ea typeface="Poppins"/>
                    <a:cs typeface="Poppins"/>
                    <a:sym typeface="Poppins"/>
                  </a:endParaRPr>
                </a:p>
              </p:txBody>
            </p:sp>
            <p:sp>
              <p:nvSpPr>
                <p:cNvPr id="271" name="Google Shape;271;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sp>
        <p:nvSpPr>
          <p:cNvPr id="272" name="Google Shape;272;p45"/>
          <p:cNvSpPr/>
          <p:nvPr/>
        </p:nvSpPr>
        <p:spPr>
          <a:xfrm>
            <a:off x="5776932" y="3110641"/>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3" name="Google Shape;273;p45"/>
          <p:cNvSpPr/>
          <p:nvPr/>
        </p:nvSpPr>
        <p:spPr>
          <a:xfrm>
            <a:off x="5297949" y="3653332"/>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4" name="Google Shape;274;p45"/>
          <p:cNvSpPr/>
          <p:nvPr/>
        </p:nvSpPr>
        <p:spPr>
          <a:xfrm>
            <a:off x="4128298" y="4329580"/>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5" name="Google Shape;275;p45"/>
          <p:cNvSpPr txBox="1"/>
          <p:nvPr/>
        </p:nvSpPr>
        <p:spPr>
          <a:xfrm>
            <a:off x="7039350" y="2115356"/>
            <a:ext cx="13371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SemiBold"/>
                <a:ea typeface="Poppins SemiBold"/>
                <a:cs typeface="Poppins SemiBold"/>
                <a:sym typeface="Poppins SemiBold"/>
              </a:rPr>
              <a:t>P</a:t>
            </a:r>
            <a:r>
              <a:rPr i="0" lang="en" sz="1400" u="none" cap="none" strike="noStrike">
                <a:solidFill>
                  <a:schemeClr val="dk1"/>
                </a:solidFill>
                <a:latin typeface="Poppins SemiBold"/>
                <a:ea typeface="Poppins SemiBold"/>
                <a:cs typeface="Poppins SemiBold"/>
                <a:sym typeface="Poppins SemiBold"/>
              </a:rPr>
              <a:t>roject Demo </a:t>
            </a:r>
            <a:endParaRPr i="0" sz="1400" u="none" cap="none" strike="noStrike">
              <a:solidFill>
                <a:schemeClr val="dk1"/>
              </a:solidFill>
              <a:latin typeface="Poppins SemiBold"/>
              <a:ea typeface="Poppins SemiBold"/>
              <a:cs typeface="Poppins SemiBold"/>
              <a:sym typeface="Poppins SemiBold"/>
            </a:endParaRPr>
          </a:p>
        </p:txBody>
      </p:sp>
      <p:sp>
        <p:nvSpPr>
          <p:cNvPr id="276" name="Google Shape;276;p45"/>
          <p:cNvSpPr txBox="1"/>
          <p:nvPr/>
        </p:nvSpPr>
        <p:spPr>
          <a:xfrm>
            <a:off x="3880950" y="4601245"/>
            <a:ext cx="2525100" cy="53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Understanding Project Requirements and Goals</a:t>
            </a:r>
            <a:endParaRPr i="0" sz="1400" u="none" cap="none" strike="noStrike">
              <a:solidFill>
                <a:schemeClr val="dk1"/>
              </a:solidFill>
              <a:latin typeface="Poppins SemiBold"/>
              <a:ea typeface="Poppins SemiBold"/>
              <a:cs typeface="Poppins SemiBold"/>
              <a:sym typeface="Poppins SemiBold"/>
            </a:endParaRPr>
          </a:p>
        </p:txBody>
      </p:sp>
      <p:sp>
        <p:nvSpPr>
          <p:cNvPr id="277" name="Google Shape;277;p45"/>
          <p:cNvSpPr txBox="1"/>
          <p:nvPr/>
        </p:nvSpPr>
        <p:spPr>
          <a:xfrm>
            <a:off x="4535700" y="4088950"/>
            <a:ext cx="36939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Decide the Technology stack for console and REST API development</a:t>
            </a:r>
            <a:endParaRPr i="0" sz="1400" u="none" cap="none" strike="noStrike">
              <a:solidFill>
                <a:schemeClr val="dk1"/>
              </a:solidFill>
              <a:latin typeface="Poppins SemiBold"/>
              <a:ea typeface="Poppins SemiBold"/>
              <a:cs typeface="Poppins SemiBold"/>
              <a:sym typeface="Poppins SemiBold"/>
            </a:endParaRPr>
          </a:p>
        </p:txBody>
      </p:sp>
      <p:sp>
        <p:nvSpPr>
          <p:cNvPr id="278" name="Google Shape;278;p45"/>
          <p:cNvSpPr txBox="1"/>
          <p:nvPr/>
        </p:nvSpPr>
        <p:spPr>
          <a:xfrm>
            <a:off x="5560550" y="3530471"/>
            <a:ext cx="2960400" cy="38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Architecture Design and Development</a:t>
            </a:r>
            <a:endParaRPr i="0" sz="1100" u="none" cap="none" strike="noStrike">
              <a:solidFill>
                <a:srgbClr val="000000"/>
              </a:solidFill>
              <a:latin typeface="Poppins SemiBold"/>
              <a:ea typeface="Poppins SemiBold"/>
              <a:cs typeface="Poppins SemiBold"/>
              <a:sym typeface="Poppins SemiBold"/>
            </a:endParaRPr>
          </a:p>
        </p:txBody>
      </p:sp>
      <p:sp>
        <p:nvSpPr>
          <p:cNvPr id="279" name="Google Shape;279;p45"/>
          <p:cNvSpPr txBox="1"/>
          <p:nvPr/>
        </p:nvSpPr>
        <p:spPr>
          <a:xfrm>
            <a:off x="6039525" y="2746084"/>
            <a:ext cx="2146800" cy="73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Testing on Console, REST client such as Postman</a:t>
            </a:r>
            <a:endParaRPr i="0" sz="1400" u="none" cap="none" strike="noStrike">
              <a:solidFill>
                <a:schemeClr val="dk1"/>
              </a:solidFill>
              <a:latin typeface="Poppins SemiBold"/>
              <a:ea typeface="Poppins SemiBold"/>
              <a:cs typeface="Poppins SemiBold"/>
              <a:sym typeface="Poppins SemiBold"/>
            </a:endParaRPr>
          </a:p>
        </p:txBody>
      </p:sp>
      <p:sp>
        <p:nvSpPr>
          <p:cNvPr id="280" name="Google Shape;280;p45"/>
          <p:cNvSpPr txBox="1"/>
          <p:nvPr/>
        </p:nvSpPr>
        <p:spPr>
          <a:xfrm>
            <a:off x="6378310" y="1795274"/>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5</a:t>
            </a:r>
            <a:endParaRPr b="0" i="0" sz="1100" u="none" cap="none" strike="noStrike">
              <a:solidFill>
                <a:srgbClr val="000000"/>
              </a:solidFill>
              <a:latin typeface="Arial"/>
              <a:ea typeface="Arial"/>
              <a:cs typeface="Arial"/>
              <a:sym typeface="Arial"/>
            </a:endParaRPr>
          </a:p>
        </p:txBody>
      </p:sp>
      <p:sp>
        <p:nvSpPr>
          <p:cNvPr id="281" name="Google Shape;281;p45"/>
          <p:cNvSpPr txBox="1"/>
          <p:nvPr/>
        </p:nvSpPr>
        <p:spPr>
          <a:xfrm>
            <a:off x="5531432" y="2508166"/>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4</a:t>
            </a:r>
            <a:endParaRPr i="0" sz="1100" u="none" cap="none" strike="noStrike">
              <a:solidFill>
                <a:srgbClr val="000000"/>
              </a:solidFill>
              <a:latin typeface="Poppins SemiBold"/>
              <a:ea typeface="Poppins SemiBold"/>
              <a:cs typeface="Poppins SemiBold"/>
              <a:sym typeface="Poppins SemiBold"/>
            </a:endParaRPr>
          </a:p>
        </p:txBody>
      </p:sp>
      <p:sp>
        <p:nvSpPr>
          <p:cNvPr id="282" name="Google Shape;282;p45"/>
          <p:cNvSpPr txBox="1"/>
          <p:nvPr/>
        </p:nvSpPr>
        <p:spPr>
          <a:xfrm>
            <a:off x="4747780" y="3174297"/>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3</a:t>
            </a:r>
            <a:endParaRPr i="0" sz="1500" u="none" cap="none" strike="noStrike">
              <a:solidFill>
                <a:schemeClr val="dk1"/>
              </a:solidFill>
              <a:latin typeface="Poppins SemiBold"/>
              <a:ea typeface="Poppins SemiBold"/>
              <a:cs typeface="Poppins SemiBold"/>
              <a:sym typeface="Poppins SemiBold"/>
            </a:endParaRPr>
          </a:p>
        </p:txBody>
      </p:sp>
      <p:sp>
        <p:nvSpPr>
          <p:cNvPr id="283" name="Google Shape;283;p45"/>
          <p:cNvSpPr txBox="1"/>
          <p:nvPr/>
        </p:nvSpPr>
        <p:spPr>
          <a:xfrm>
            <a:off x="4060792" y="3771444"/>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2</a:t>
            </a:r>
            <a:endParaRPr i="0" sz="1500" u="none" cap="none" strike="noStrike">
              <a:solidFill>
                <a:schemeClr val="dk1"/>
              </a:solidFill>
              <a:latin typeface="Poppins SemiBold"/>
              <a:ea typeface="Poppins SemiBold"/>
              <a:cs typeface="Poppins SemiBold"/>
              <a:sym typeface="Poppins SemiBold"/>
            </a:endParaRPr>
          </a:p>
        </p:txBody>
      </p:sp>
      <p:sp>
        <p:nvSpPr>
          <p:cNvPr id="284" name="Google Shape;284;p45"/>
          <p:cNvSpPr txBox="1"/>
          <p:nvPr/>
        </p:nvSpPr>
        <p:spPr>
          <a:xfrm>
            <a:off x="3402418" y="4301171"/>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1</a:t>
            </a:r>
            <a:endParaRPr i="0" sz="1500" u="none" cap="none" strike="noStrike">
              <a:solidFill>
                <a:schemeClr val="dk1"/>
              </a:solidFill>
              <a:latin typeface="Poppins SemiBold"/>
              <a:ea typeface="Poppins SemiBold"/>
              <a:cs typeface="Poppins SemiBold"/>
              <a:sym typeface="Poppins SemiBold"/>
            </a:endParaRPr>
          </a:p>
        </p:txBody>
      </p:sp>
      <p:grpSp>
        <p:nvGrpSpPr>
          <p:cNvPr id="285" name="Google Shape;285;p45"/>
          <p:cNvGrpSpPr/>
          <p:nvPr/>
        </p:nvGrpSpPr>
        <p:grpSpPr>
          <a:xfrm>
            <a:off x="4434405" y="56019"/>
            <a:ext cx="1628704" cy="731581"/>
            <a:chOff x="5996394" y="922673"/>
            <a:chExt cx="2171605" cy="975441"/>
          </a:xfrm>
        </p:grpSpPr>
        <p:sp>
          <p:nvSpPr>
            <p:cNvPr id="286" name="Google Shape;286;p45"/>
            <p:cNvSpPr/>
            <p:nvPr/>
          </p:nvSpPr>
          <p:spPr>
            <a:xfrm>
              <a:off x="5996394" y="922673"/>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9900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87" name="Google Shape;287;p45"/>
            <p:cNvCxnSpPr/>
            <p:nvPr/>
          </p:nvCxnSpPr>
          <p:spPr>
            <a:xfrm>
              <a:off x="6886500" y="1876047"/>
              <a:ext cx="1281499" cy="0"/>
            </a:xfrm>
            <a:prstGeom prst="straightConnector1">
              <a:avLst/>
            </a:prstGeom>
            <a:noFill/>
            <a:ln cap="flat" cmpd="sng" w="38100">
              <a:solidFill>
                <a:srgbClr val="F2F2F2"/>
              </a:solidFill>
              <a:prstDash val="solid"/>
              <a:miter lim="800000"/>
              <a:headEnd len="sm" w="sm" type="none"/>
              <a:tailEnd len="sm" w="sm" type="none"/>
            </a:ln>
          </p:spPr>
        </p:cxnSp>
      </p:grpSp>
      <p:grpSp>
        <p:nvGrpSpPr>
          <p:cNvPr id="288" name="Google Shape;288;p45"/>
          <p:cNvGrpSpPr/>
          <p:nvPr/>
        </p:nvGrpSpPr>
        <p:grpSpPr>
          <a:xfrm>
            <a:off x="3402584" y="787646"/>
            <a:ext cx="1980069" cy="842098"/>
            <a:chOff x="5030787" y="1877265"/>
            <a:chExt cx="2183819" cy="975441"/>
          </a:xfrm>
        </p:grpSpPr>
        <p:sp>
          <p:nvSpPr>
            <p:cNvPr id="289" name="Google Shape;289;p45"/>
            <p:cNvSpPr/>
            <p:nvPr/>
          </p:nvSpPr>
          <p:spPr>
            <a:xfrm>
              <a:off x="5030787" y="1877265"/>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0" name="Google Shape;290;p45"/>
            <p:cNvCxnSpPr/>
            <p:nvPr/>
          </p:nvCxnSpPr>
          <p:spPr>
            <a:xfrm>
              <a:off x="5933107" y="2831458"/>
              <a:ext cx="1281499" cy="0"/>
            </a:xfrm>
            <a:prstGeom prst="straightConnector1">
              <a:avLst/>
            </a:prstGeom>
            <a:noFill/>
            <a:ln cap="flat" cmpd="sng" w="38100">
              <a:solidFill>
                <a:srgbClr val="D8D8D8"/>
              </a:solidFill>
              <a:prstDash val="solid"/>
              <a:miter lim="800000"/>
              <a:headEnd len="sm" w="sm" type="none"/>
              <a:tailEnd len="sm" w="sm" type="none"/>
            </a:ln>
          </p:spPr>
        </p:cxnSp>
      </p:grpSp>
      <p:grpSp>
        <p:nvGrpSpPr>
          <p:cNvPr id="291" name="Google Shape;291;p45"/>
          <p:cNvGrpSpPr/>
          <p:nvPr/>
        </p:nvGrpSpPr>
        <p:grpSpPr>
          <a:xfrm>
            <a:off x="2734299" y="1429296"/>
            <a:ext cx="1906940" cy="917207"/>
            <a:chOff x="4065182" y="2756022"/>
            <a:chExt cx="2190374" cy="975441"/>
          </a:xfrm>
        </p:grpSpPr>
        <p:sp>
          <p:nvSpPr>
            <p:cNvPr id="292" name="Google Shape;292;p45"/>
            <p:cNvSpPr/>
            <p:nvPr/>
          </p:nvSpPr>
          <p:spPr>
            <a:xfrm>
              <a:off x="4065182" y="2756022"/>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3" name="Google Shape;293;p45"/>
            <p:cNvCxnSpPr/>
            <p:nvPr/>
          </p:nvCxnSpPr>
          <p:spPr>
            <a:xfrm>
              <a:off x="4974057" y="3712008"/>
              <a:ext cx="1281499" cy="0"/>
            </a:xfrm>
            <a:prstGeom prst="straightConnector1">
              <a:avLst/>
            </a:prstGeom>
            <a:noFill/>
            <a:ln cap="flat" cmpd="sng" w="38100">
              <a:solidFill>
                <a:srgbClr val="BFBFBF"/>
              </a:solidFill>
              <a:prstDash val="solid"/>
              <a:miter lim="800000"/>
              <a:headEnd len="sm" w="sm" type="none"/>
              <a:tailEnd len="sm" w="sm" type="none"/>
            </a:ln>
          </p:spPr>
        </p:cxnSp>
      </p:grpSp>
      <p:grpSp>
        <p:nvGrpSpPr>
          <p:cNvPr id="294" name="Google Shape;294;p45"/>
          <p:cNvGrpSpPr/>
          <p:nvPr/>
        </p:nvGrpSpPr>
        <p:grpSpPr>
          <a:xfrm>
            <a:off x="2084167" y="2115354"/>
            <a:ext cx="1853761" cy="917207"/>
            <a:chOff x="3321484" y="3593750"/>
            <a:chExt cx="2227008" cy="975441"/>
          </a:xfrm>
        </p:grpSpPr>
        <p:sp>
          <p:nvSpPr>
            <p:cNvPr id="295" name="Google Shape;295;p45"/>
            <p:cNvSpPr/>
            <p:nvPr/>
          </p:nvSpPr>
          <p:spPr>
            <a:xfrm>
              <a:off x="3321484" y="3593750"/>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674EA7"/>
            </a:solidFill>
            <a:ln cap="flat" cmpd="sng" w="9525">
              <a:solidFill>
                <a:srgbClr val="A5A5A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6" name="Google Shape;296;p45"/>
            <p:cNvCxnSpPr/>
            <p:nvPr/>
          </p:nvCxnSpPr>
          <p:spPr>
            <a:xfrm>
              <a:off x="4266993" y="4549735"/>
              <a:ext cx="1281499" cy="0"/>
            </a:xfrm>
            <a:prstGeom prst="straightConnector1">
              <a:avLst/>
            </a:prstGeom>
            <a:noFill/>
            <a:ln cap="flat" cmpd="sng" w="38100">
              <a:solidFill>
                <a:srgbClr val="A5A5A5"/>
              </a:solidFill>
              <a:prstDash val="solid"/>
              <a:miter lim="800000"/>
              <a:headEnd len="sm" w="sm" type="none"/>
              <a:tailEnd len="sm" w="sm" type="none"/>
            </a:ln>
          </p:spPr>
        </p:cxnSp>
      </p:grpSp>
      <p:grpSp>
        <p:nvGrpSpPr>
          <p:cNvPr id="297" name="Google Shape;297;p45"/>
          <p:cNvGrpSpPr/>
          <p:nvPr/>
        </p:nvGrpSpPr>
        <p:grpSpPr>
          <a:xfrm>
            <a:off x="1171183" y="2811217"/>
            <a:ext cx="2146775" cy="842098"/>
            <a:chOff x="2596540" y="4354454"/>
            <a:chExt cx="2217514" cy="975441"/>
          </a:xfrm>
        </p:grpSpPr>
        <p:sp>
          <p:nvSpPr>
            <p:cNvPr id="298" name="Google Shape;298;p45"/>
            <p:cNvSpPr/>
            <p:nvPr/>
          </p:nvSpPr>
          <p:spPr>
            <a:xfrm>
              <a:off x="2596540" y="4354454"/>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351C75"/>
            </a:solidFill>
            <a:ln cap="flat"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cxnSp>
          <p:nvCxnSpPr>
            <p:cNvPr id="299" name="Google Shape;299;p45"/>
            <p:cNvCxnSpPr/>
            <p:nvPr/>
          </p:nvCxnSpPr>
          <p:spPr>
            <a:xfrm>
              <a:off x="3532555" y="5307007"/>
              <a:ext cx="1281499" cy="0"/>
            </a:xfrm>
            <a:prstGeom prst="straightConnector1">
              <a:avLst/>
            </a:prstGeom>
            <a:noFill/>
            <a:ln cap="flat" cmpd="sng" w="38100">
              <a:solidFill>
                <a:srgbClr val="7F7F7F"/>
              </a:solidFill>
              <a:prstDash val="solid"/>
              <a:miter lim="800000"/>
              <a:headEnd len="sm" w="sm" type="none"/>
              <a:tailEnd len="sm" w="sm" type="none"/>
            </a:ln>
          </p:spPr>
        </p:cxnSp>
      </p:grpSp>
      <p:sp>
        <p:nvSpPr>
          <p:cNvPr id="300" name="Google Shape;300;p45"/>
          <p:cNvSpPr/>
          <p:nvPr/>
        </p:nvSpPr>
        <p:spPr>
          <a:xfrm>
            <a:off x="4390910" y="319517"/>
            <a:ext cx="8166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Poppins SemiBold"/>
                <a:ea typeface="Poppins SemiBold"/>
                <a:cs typeface="Poppins SemiBold"/>
                <a:sym typeface="Poppins SemiBold"/>
              </a:rPr>
              <a:t>Demo</a:t>
            </a:r>
            <a:endParaRPr i="0" sz="1400" u="none" cap="none" strike="noStrike">
              <a:solidFill>
                <a:schemeClr val="lt1"/>
              </a:solidFill>
              <a:latin typeface="Poppins SemiBold"/>
              <a:ea typeface="Poppins SemiBold"/>
              <a:cs typeface="Poppins SemiBold"/>
              <a:sym typeface="Poppins SemiBold"/>
            </a:endParaRPr>
          </a:p>
        </p:txBody>
      </p:sp>
      <p:sp>
        <p:nvSpPr>
          <p:cNvPr id="301" name="Google Shape;301;p45"/>
          <p:cNvSpPr/>
          <p:nvPr/>
        </p:nvSpPr>
        <p:spPr>
          <a:xfrm>
            <a:off x="3402573" y="1078001"/>
            <a:ext cx="9846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191919"/>
                </a:solidFill>
                <a:latin typeface="Poppins SemiBold"/>
                <a:ea typeface="Poppins SemiBold"/>
                <a:cs typeface="Poppins SemiBold"/>
                <a:sym typeface="Poppins SemiBold"/>
              </a:rPr>
              <a:t>Testing</a:t>
            </a:r>
            <a:endParaRPr i="0" sz="1400" u="none" cap="none" strike="noStrike">
              <a:solidFill>
                <a:srgbClr val="191919"/>
              </a:solidFill>
              <a:latin typeface="Poppins SemiBold"/>
              <a:ea typeface="Poppins SemiBold"/>
              <a:cs typeface="Poppins SemiBold"/>
              <a:sym typeface="Poppins SemiBold"/>
            </a:endParaRPr>
          </a:p>
        </p:txBody>
      </p:sp>
      <p:sp>
        <p:nvSpPr>
          <p:cNvPr id="302" name="Google Shape;302;p45"/>
          <p:cNvSpPr/>
          <p:nvPr/>
        </p:nvSpPr>
        <p:spPr>
          <a:xfrm>
            <a:off x="987985" y="3111071"/>
            <a:ext cx="13266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Poppins SemiBold"/>
                <a:ea typeface="Poppins SemiBold"/>
                <a:cs typeface="Poppins SemiBold"/>
                <a:sym typeface="Poppins SemiBold"/>
              </a:rPr>
              <a:t>Comprehend</a:t>
            </a:r>
            <a:endParaRPr i="0" sz="1100" u="none" cap="none" strike="noStrike">
              <a:solidFill>
                <a:schemeClr val="lt1"/>
              </a:solidFill>
              <a:latin typeface="Poppins SemiBold"/>
              <a:ea typeface="Poppins SemiBold"/>
              <a:cs typeface="Poppins SemiBold"/>
              <a:sym typeface="Poppins SemiBold"/>
            </a:endParaRPr>
          </a:p>
        </p:txBody>
      </p:sp>
      <p:sp>
        <p:nvSpPr>
          <p:cNvPr id="303" name="Google Shape;303;p45"/>
          <p:cNvSpPr/>
          <p:nvPr/>
        </p:nvSpPr>
        <p:spPr>
          <a:xfrm>
            <a:off x="2658423" y="1755649"/>
            <a:ext cx="9846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Poppins SemiBold"/>
                <a:ea typeface="Poppins SemiBold"/>
                <a:cs typeface="Poppins SemiBold"/>
                <a:sym typeface="Poppins SemiBold"/>
              </a:rPr>
              <a:t>Process</a:t>
            </a:r>
            <a:endParaRPr i="0" sz="1400" u="none" cap="none" strike="noStrike">
              <a:solidFill>
                <a:schemeClr val="lt1"/>
              </a:solidFill>
              <a:latin typeface="Poppins SemiBold"/>
              <a:ea typeface="Poppins SemiBold"/>
              <a:cs typeface="Poppins SemiBold"/>
              <a:sym typeface="Poppins SemiBold"/>
            </a:endParaRPr>
          </a:p>
        </p:txBody>
      </p:sp>
      <p:sp>
        <p:nvSpPr>
          <p:cNvPr id="304" name="Google Shape;304;p45"/>
          <p:cNvSpPr/>
          <p:nvPr/>
        </p:nvSpPr>
        <p:spPr>
          <a:xfrm>
            <a:off x="2063457" y="2433312"/>
            <a:ext cx="8166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Tools</a:t>
            </a:r>
            <a:endParaRPr i="0" sz="1400" u="none" cap="none" strike="noStrike">
              <a:solidFill>
                <a:schemeClr val="dk1"/>
              </a:solidFill>
              <a:latin typeface="Poppins SemiBold"/>
              <a:ea typeface="Poppins SemiBold"/>
              <a:cs typeface="Poppins SemiBold"/>
              <a:sym typeface="Poppi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46"/>
          <p:cNvSpPr txBox="1"/>
          <p:nvPr>
            <p:ph type="ctrTitle"/>
          </p:nvPr>
        </p:nvSpPr>
        <p:spPr>
          <a:xfrm>
            <a:off x="0" y="162098"/>
            <a:ext cx="9144000" cy="11499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2400"/>
              <a:buFont typeface="Poppins Medium"/>
              <a:buNone/>
            </a:pPr>
            <a:r>
              <a:rPr lang="en" sz="2700">
                <a:solidFill>
                  <a:schemeClr val="dk1"/>
                </a:solidFill>
              </a:rPr>
              <a:t>1.5 WEEKS OF TRAINING + PROJECT DEMO </a:t>
            </a:r>
            <a:br>
              <a:rPr lang="en" sz="2700">
                <a:solidFill>
                  <a:schemeClr val="dk1"/>
                </a:solidFill>
              </a:rPr>
            </a:br>
            <a:endParaRPr sz="2700">
              <a:solidFill>
                <a:schemeClr val="dk1"/>
              </a:solidFill>
            </a:endParaRPr>
          </a:p>
        </p:txBody>
      </p:sp>
      <p:sp>
        <p:nvSpPr>
          <p:cNvPr id="311" name="Google Shape;311;p46"/>
          <p:cNvSpPr/>
          <p:nvPr/>
        </p:nvSpPr>
        <p:spPr>
          <a:xfrm>
            <a:off x="2032463" y="3702534"/>
            <a:ext cx="5052060" cy="566355"/>
          </a:xfrm>
          <a:prstGeom prst="trapezoid">
            <a:avLst>
              <a:gd fmla="val 77942"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2" name="Google Shape;312;p46"/>
          <p:cNvSpPr/>
          <p:nvPr/>
        </p:nvSpPr>
        <p:spPr>
          <a:xfrm>
            <a:off x="2558242" y="3048490"/>
            <a:ext cx="4012969" cy="563339"/>
          </a:xfrm>
          <a:prstGeom prst="trapezoid">
            <a:avLst>
              <a:gd fmla="val 79447"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3" name="Google Shape;313;p46"/>
          <p:cNvSpPr/>
          <p:nvPr/>
        </p:nvSpPr>
        <p:spPr>
          <a:xfrm>
            <a:off x="3081944" y="2443536"/>
            <a:ext cx="2980113" cy="536171"/>
          </a:xfrm>
          <a:prstGeom prst="trapezoid">
            <a:avLst>
              <a:gd fmla="val 80814"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4" name="Google Shape;314;p46"/>
          <p:cNvSpPr/>
          <p:nvPr/>
        </p:nvSpPr>
        <p:spPr>
          <a:xfrm>
            <a:off x="3568238" y="1821694"/>
            <a:ext cx="2032462" cy="540590"/>
          </a:xfrm>
          <a:prstGeom prst="trapezoid">
            <a:avLst>
              <a:gd fmla="val 80134"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5" name="Google Shape;315;p46"/>
          <p:cNvSpPr txBox="1"/>
          <p:nvPr/>
        </p:nvSpPr>
        <p:spPr>
          <a:xfrm>
            <a:off x="1227478" y="3564533"/>
            <a:ext cx="6713982" cy="946846"/>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Medium"/>
              <a:buNone/>
            </a:pPr>
            <a:r>
              <a:rPr lang="en" sz="2700">
                <a:solidFill>
                  <a:schemeClr val="dk1"/>
                </a:solidFill>
                <a:latin typeface="Poppins Medium"/>
                <a:ea typeface="Poppins Medium"/>
                <a:cs typeface="Poppins Medium"/>
                <a:sym typeface="Poppins Medium"/>
              </a:rPr>
              <a:t>316800</a:t>
            </a:r>
            <a:r>
              <a:rPr i="0" lang="en" sz="2700" u="none" cap="none" strike="noStrike">
                <a:solidFill>
                  <a:schemeClr val="dk1"/>
                </a:solidFill>
                <a:latin typeface="Poppins Medium"/>
                <a:ea typeface="Poppins Medium"/>
                <a:cs typeface="Poppins Medium"/>
                <a:sym typeface="Poppins Medium"/>
              </a:rPr>
              <a:t> SECONDS</a:t>
            </a:r>
            <a:endParaRPr i="0" sz="2700" u="none" cap="none" strike="noStrike">
              <a:solidFill>
                <a:srgbClr val="000000"/>
              </a:solidFill>
              <a:latin typeface="Poppins Medium"/>
              <a:ea typeface="Poppins Medium"/>
              <a:cs typeface="Poppins Medium"/>
              <a:sym typeface="Poppins Medium"/>
            </a:endParaRPr>
          </a:p>
        </p:txBody>
      </p:sp>
      <p:sp>
        <p:nvSpPr>
          <p:cNvPr id="316" name="Google Shape;316;p46"/>
          <p:cNvSpPr txBox="1"/>
          <p:nvPr/>
        </p:nvSpPr>
        <p:spPr>
          <a:xfrm>
            <a:off x="3755274" y="1897635"/>
            <a:ext cx="1658389"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11</a:t>
            </a:r>
            <a:r>
              <a:rPr i="0" lang="en" sz="2700" u="none" cap="none" strike="noStrike">
                <a:solidFill>
                  <a:schemeClr val="dk1"/>
                </a:solidFill>
                <a:latin typeface="Poppins Medium"/>
                <a:ea typeface="Poppins Medium"/>
                <a:cs typeface="Poppins Medium"/>
                <a:sym typeface="Poppins Medium"/>
              </a:rPr>
              <a:t> DAYS</a:t>
            </a:r>
            <a:endParaRPr i="0" sz="2700" u="none" cap="none" strike="noStrike">
              <a:solidFill>
                <a:srgbClr val="000000"/>
              </a:solidFill>
              <a:latin typeface="Poppins Medium"/>
              <a:ea typeface="Poppins Medium"/>
              <a:cs typeface="Poppins Medium"/>
              <a:sym typeface="Poppins Medium"/>
            </a:endParaRPr>
          </a:p>
        </p:txBody>
      </p:sp>
      <p:sp>
        <p:nvSpPr>
          <p:cNvPr id="317" name="Google Shape;317;p46"/>
          <p:cNvSpPr txBox="1"/>
          <p:nvPr/>
        </p:nvSpPr>
        <p:spPr>
          <a:xfrm>
            <a:off x="3568238" y="2486605"/>
            <a:ext cx="2032462"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88</a:t>
            </a:r>
            <a:r>
              <a:rPr i="0" lang="en" sz="2700" u="none" cap="none" strike="noStrike">
                <a:solidFill>
                  <a:schemeClr val="dk1"/>
                </a:solidFill>
                <a:latin typeface="Poppins Medium"/>
                <a:ea typeface="Poppins Medium"/>
                <a:cs typeface="Poppins Medium"/>
                <a:sym typeface="Poppins Medium"/>
              </a:rPr>
              <a:t> HOURS</a:t>
            </a:r>
            <a:endParaRPr i="0" sz="2700" u="none" cap="none" strike="noStrike">
              <a:solidFill>
                <a:srgbClr val="000000"/>
              </a:solidFill>
              <a:latin typeface="Poppins Medium"/>
              <a:ea typeface="Poppins Medium"/>
              <a:cs typeface="Poppins Medium"/>
              <a:sym typeface="Poppins Medium"/>
            </a:endParaRPr>
          </a:p>
        </p:txBody>
      </p:sp>
      <p:sp>
        <p:nvSpPr>
          <p:cNvPr id="318" name="Google Shape;318;p46"/>
          <p:cNvSpPr txBox="1"/>
          <p:nvPr/>
        </p:nvSpPr>
        <p:spPr>
          <a:xfrm>
            <a:off x="3081944" y="3125951"/>
            <a:ext cx="2980113"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5280</a:t>
            </a:r>
            <a:r>
              <a:rPr i="0" lang="en" sz="2700" u="none" cap="none" strike="noStrike">
                <a:solidFill>
                  <a:schemeClr val="dk1"/>
                </a:solidFill>
                <a:latin typeface="Poppins Medium"/>
                <a:ea typeface="Poppins Medium"/>
                <a:cs typeface="Poppins Medium"/>
                <a:sym typeface="Poppins Medium"/>
              </a:rPr>
              <a:t> MINUTES</a:t>
            </a:r>
            <a:endParaRPr i="0" sz="2700" u="none" cap="none" strike="noStrike">
              <a:solidFill>
                <a:srgbClr val="000000"/>
              </a:solidFill>
              <a:latin typeface="Poppins Medium"/>
              <a:ea typeface="Poppins Medium"/>
              <a:cs typeface="Poppins Medium"/>
              <a:sym typeface="Poppins Medium"/>
            </a:endParaRPr>
          </a:p>
        </p:txBody>
      </p:sp>
      <p:sp>
        <p:nvSpPr>
          <p:cNvPr id="319" name="Google Shape;319;p46"/>
          <p:cNvSpPr/>
          <p:nvPr/>
        </p:nvSpPr>
        <p:spPr>
          <a:xfrm>
            <a:off x="1548244" y="4365497"/>
            <a:ext cx="6022572" cy="567765"/>
          </a:xfrm>
          <a:prstGeom prst="trapezoid">
            <a:avLst>
              <a:gd fmla="val 75512"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20" name="Google Shape;320;p46"/>
          <p:cNvSpPr/>
          <p:nvPr/>
        </p:nvSpPr>
        <p:spPr>
          <a:xfrm>
            <a:off x="4034791" y="1084811"/>
            <a:ext cx="1102474" cy="676220"/>
          </a:xfrm>
          <a:prstGeom prst="triangle">
            <a:avLst>
              <a:gd fmla="val 47763" name="adj"/>
            </a:avLst>
          </a:prstGeom>
          <a:solidFill>
            <a:srgbClr val="FF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21" name="Google Shape;321;p46"/>
          <p:cNvSpPr txBox="1"/>
          <p:nvPr/>
        </p:nvSpPr>
        <p:spPr>
          <a:xfrm>
            <a:off x="1227478" y="4196654"/>
            <a:ext cx="6713982" cy="946846"/>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Medium"/>
              <a:buNone/>
            </a:pPr>
            <a:r>
              <a:rPr i="0" lang="en" sz="2700" u="none" cap="none" strike="noStrike">
                <a:solidFill>
                  <a:schemeClr val="dk1"/>
                </a:solidFill>
                <a:latin typeface="Poppins Medium"/>
                <a:ea typeface="Poppins Medium"/>
                <a:cs typeface="Poppins Medium"/>
                <a:sym typeface="Poppins Medium"/>
              </a:rPr>
              <a:t>LIMITLESS KNOWLEDGE</a:t>
            </a:r>
            <a:endParaRPr i="0" sz="2700" u="none" cap="none" strike="noStrike">
              <a:solidFill>
                <a:srgbClr val="000000"/>
              </a:solidFill>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ppt_w</p:attrName>
                                        </p:attrNameLst>
                                      </p:cBhvr>
                                      <p:tavLst>
                                        <p:tav fmla="" tm="0">
                                          <p:val>
                                            <p:strVal val="0"/>
                                          </p:val>
                                        </p:tav>
                                        <p:tav fmla="" tm="100000">
                                          <p:val>
                                            <p:strVal val="#ppt_w"/>
                                          </p:val>
                                        </p:tav>
                                      </p:tavLst>
                                    </p:anim>
                                    <p:anim calcmode="lin" valueType="num">
                                      <p:cBhvr additive="base">
                                        <p:cTn dur="500"/>
                                        <p:tgtEl>
                                          <p:spTgt spid="3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ppt_w</p:attrName>
                                        </p:attrNameLst>
                                      </p:cBhvr>
                                      <p:tavLst>
                                        <p:tav fmla="" tm="0">
                                          <p:val>
                                            <p:strVal val="0"/>
                                          </p:val>
                                        </p:tav>
                                        <p:tav fmla="" tm="100000">
                                          <p:val>
                                            <p:strVal val="#ppt_w"/>
                                          </p:val>
                                        </p:tav>
                                      </p:tavLst>
                                    </p:anim>
                                    <p:anim calcmode="lin" valueType="num">
                                      <p:cBhvr additive="base">
                                        <p:cTn dur="500"/>
                                        <p:tgtEl>
                                          <p:spTgt spid="3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ppt_w</p:attrName>
                                        </p:attrNameLst>
                                      </p:cBhvr>
                                      <p:tavLst>
                                        <p:tav fmla="" tm="0">
                                          <p:val>
                                            <p:strVal val="0"/>
                                          </p:val>
                                        </p:tav>
                                        <p:tav fmla="" tm="100000">
                                          <p:val>
                                            <p:strVal val="#ppt_w"/>
                                          </p:val>
                                        </p:tav>
                                      </p:tavLst>
                                    </p:anim>
                                    <p:anim calcmode="lin" valueType="num">
                                      <p:cBhvr additive="base">
                                        <p:cTn dur="500"/>
                                        <p:tgtEl>
                                          <p:spTgt spid="3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ppt_w</p:attrName>
                                        </p:attrNameLst>
                                      </p:cBhvr>
                                      <p:tavLst>
                                        <p:tav fmla="" tm="0">
                                          <p:val>
                                            <p:strVal val="0"/>
                                          </p:val>
                                        </p:tav>
                                        <p:tav fmla="" tm="100000">
                                          <p:val>
                                            <p:strVal val="#ppt_w"/>
                                          </p:val>
                                        </p:tav>
                                      </p:tavLst>
                                    </p:anim>
                                    <p:anim calcmode="lin" valueType="num">
                                      <p:cBhvr additive="base">
                                        <p:cTn dur="500"/>
                                        <p:tgtEl>
                                          <p:spTgt spid="3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ppt_w</p:attrName>
                                        </p:attrNameLst>
                                      </p:cBhvr>
                                      <p:tavLst>
                                        <p:tav fmla="" tm="0">
                                          <p:val>
                                            <p:strVal val="0"/>
                                          </p:val>
                                        </p:tav>
                                        <p:tav fmla="" tm="100000">
                                          <p:val>
                                            <p:strVal val="#ppt_w"/>
                                          </p:val>
                                        </p:tav>
                                      </p:tavLst>
                                    </p:anim>
                                    <p:anim calcmode="lin" valueType="num">
                                      <p:cBhvr additive="base">
                                        <p:cTn dur="500"/>
                                        <p:tgtEl>
                                          <p:spTgt spid="3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ppt_w</p:attrName>
                                        </p:attrNameLst>
                                      </p:cBhvr>
                                      <p:tavLst>
                                        <p:tav fmla="" tm="0">
                                          <p:val>
                                            <p:strVal val="0"/>
                                          </p:val>
                                        </p:tav>
                                        <p:tav fmla="" tm="100000">
                                          <p:val>
                                            <p:strVal val="#ppt_w"/>
                                          </p:val>
                                        </p:tav>
                                      </p:tavLst>
                                    </p:anim>
                                    <p:anim calcmode="lin" valueType="num">
                                      <p:cBhvr additive="base">
                                        <p:cTn dur="500"/>
                                        <p:tgtEl>
                                          <p:spTgt spid="3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ppt_w</p:attrName>
                                        </p:attrNameLst>
                                      </p:cBhvr>
                                      <p:tavLst>
                                        <p:tav fmla="" tm="0">
                                          <p:val>
                                            <p:strVal val="0"/>
                                          </p:val>
                                        </p:tav>
                                        <p:tav fmla="" tm="100000">
                                          <p:val>
                                            <p:strVal val="#ppt_w"/>
                                          </p:val>
                                        </p:tav>
                                      </p:tavLst>
                                    </p:anim>
                                    <p:anim calcmode="lin" valueType="num">
                                      <p:cBhvr additive="base">
                                        <p:cTn dur="500"/>
                                        <p:tgtEl>
                                          <p:spTgt spid="3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ppt_w</p:attrName>
                                        </p:attrNameLst>
                                      </p:cBhvr>
                                      <p:tavLst>
                                        <p:tav fmla="" tm="0">
                                          <p:val>
                                            <p:strVal val="0"/>
                                          </p:val>
                                        </p:tav>
                                        <p:tav fmla="" tm="100000">
                                          <p:val>
                                            <p:strVal val="#ppt_w"/>
                                          </p:val>
                                        </p:tav>
                                      </p:tavLst>
                                    </p:anim>
                                    <p:anim calcmode="lin" valueType="num">
                                      <p:cBhvr additive="base">
                                        <p:cTn dur="500"/>
                                        <p:tgtEl>
                                          <p:spTgt spid="3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ppt_w</p:attrName>
                                        </p:attrNameLst>
                                      </p:cBhvr>
                                      <p:tavLst>
                                        <p:tav fmla="" tm="0">
                                          <p:val>
                                            <p:strVal val="0"/>
                                          </p:val>
                                        </p:tav>
                                        <p:tav fmla="" tm="100000">
                                          <p:val>
                                            <p:strVal val="#ppt_w"/>
                                          </p:val>
                                        </p:tav>
                                      </p:tavLst>
                                    </p:anim>
                                    <p:anim calcmode="lin" valueType="num">
                                      <p:cBhvr additive="base">
                                        <p:cTn dur="500"/>
                                        <p:tgtEl>
                                          <p:spTgt spid="3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ppt_w</p:attrName>
                                        </p:attrNameLst>
                                      </p:cBhvr>
                                      <p:tavLst>
                                        <p:tav fmla="" tm="0">
                                          <p:val>
                                            <p:strVal val="0"/>
                                          </p:val>
                                        </p:tav>
                                        <p:tav fmla="" tm="100000">
                                          <p:val>
                                            <p:strVal val="#ppt_w"/>
                                          </p:val>
                                        </p:tav>
                                      </p:tavLst>
                                    </p:anim>
                                    <p:anim calcmode="lin" valueType="num">
                                      <p:cBhvr additive="base">
                                        <p:cTn dur="500"/>
                                        <p:tgtEl>
                                          <p:spTgt spid="3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ppt_w</p:attrName>
                                        </p:attrNameLst>
                                      </p:cBhvr>
                                      <p:tavLst>
                                        <p:tav fmla="" tm="0">
                                          <p:val>
                                            <p:strVal val="0"/>
                                          </p:val>
                                        </p:tav>
                                        <p:tav fmla="" tm="100000">
                                          <p:val>
                                            <p:strVal val="#ppt_w"/>
                                          </p:val>
                                        </p:tav>
                                      </p:tavLst>
                                    </p:anim>
                                    <p:anim calcmode="lin" valueType="num">
                                      <p:cBhvr additive="base">
                                        <p:cTn dur="500"/>
                                        <p:tgtEl>
                                          <p:spTgt spid="31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ph type="ctrTitle"/>
          </p:nvPr>
        </p:nvSpPr>
        <p:spPr>
          <a:xfrm>
            <a:off x="3361436" y="588322"/>
            <a:ext cx="2135400" cy="436500"/>
          </a:xfrm>
          <a:prstGeom prst="rect">
            <a:avLst/>
          </a:prstGeom>
          <a:noFill/>
          <a:ln>
            <a:noFill/>
          </a:ln>
        </p:spPr>
        <p:txBody>
          <a:bodyPr anchorCtr="0" anchor="t" bIns="0" lIns="0" spcFirstLastPara="1" rIns="20675"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3300">
                <a:solidFill>
                  <a:srgbClr val="0078C4"/>
                </a:solidFill>
              </a:rPr>
              <a:t>Our Team</a:t>
            </a:r>
            <a:endParaRPr sz="1100">
              <a:solidFill>
                <a:srgbClr val="0078C4"/>
              </a:solidFill>
            </a:endParaRPr>
          </a:p>
        </p:txBody>
      </p:sp>
      <p:sp>
        <p:nvSpPr>
          <p:cNvPr id="328" name="Google Shape;328;p47"/>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329" name="Google Shape;329;p47"/>
          <p:cNvPicPr preferRelativeResize="0"/>
          <p:nvPr/>
        </p:nvPicPr>
        <p:blipFill rotWithShape="1">
          <a:blip r:embed="rId3">
            <a:alphaModFix/>
          </a:blip>
          <a:srcRect b="0" l="0" r="0" t="0"/>
          <a:stretch/>
        </p:blipFill>
        <p:spPr>
          <a:xfrm>
            <a:off x="1222398" y="1315903"/>
            <a:ext cx="6699225" cy="29015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